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24"/>
  </p:notesMasterIdLst>
  <p:sldIdLst>
    <p:sldId id="272" r:id="rId5"/>
    <p:sldId id="273" r:id="rId6"/>
    <p:sldId id="303" r:id="rId7"/>
    <p:sldId id="285" r:id="rId8"/>
    <p:sldId id="315" r:id="rId9"/>
    <p:sldId id="282" r:id="rId10"/>
    <p:sldId id="304" r:id="rId11"/>
    <p:sldId id="305" r:id="rId12"/>
    <p:sldId id="283" r:id="rId13"/>
    <p:sldId id="306" r:id="rId14"/>
    <p:sldId id="284" r:id="rId15"/>
    <p:sldId id="307" r:id="rId16"/>
    <p:sldId id="308" r:id="rId17"/>
    <p:sldId id="309" r:id="rId18"/>
    <p:sldId id="310" r:id="rId19"/>
    <p:sldId id="312" r:id="rId20"/>
    <p:sldId id="311" r:id="rId21"/>
    <p:sldId id="313" r:id="rId22"/>
    <p:sldId id="314" r:id="rId23"/>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KarenW" initials="Ka" lastIdx="1" clrIdx="6">
    <p:extLst>
      <p:ext uri="{19B8F6BF-5375-455C-9EA6-DF929625EA0E}">
        <p15:presenceInfo xmlns:p15="http://schemas.microsoft.com/office/powerpoint/2012/main" userId="S::karenw@al-anon.org::323f59df-e372-411b-bd5e-d437cfb5aa6d" providerId="AD"/>
      </p:ext>
    </p:extLst>
  </p:cmAuthor>
  <p:cmAuthor id="1" name="Sarah Cummings" initials="SC" lastIdx="11" clrIdx="0">
    <p:extLst>
      <p:ext uri="{19B8F6BF-5375-455C-9EA6-DF929625EA0E}">
        <p15:presenceInfo xmlns:p15="http://schemas.microsoft.com/office/powerpoint/2012/main" userId="S-1-5-21-2726962392-2239317700-249757142-5140" providerId="AD"/>
      </p:ext>
    </p:extLst>
  </p:cmAuthor>
  <p:cmAuthor id="8" name="Natalie McComb" initials="NM" lastIdx="3" clrIdx="7">
    <p:extLst>
      <p:ext uri="{19B8F6BF-5375-455C-9EA6-DF929625EA0E}">
        <p15:presenceInfo xmlns:p15="http://schemas.microsoft.com/office/powerpoint/2012/main" userId="S::nataliemcc@al-anon.org::7b4700ef-ab2c-439b-98db-e9c51325f506" providerId="AD"/>
      </p:ext>
    </p:extLst>
  </p:cmAuthor>
  <p:cmAuthor id="2" name="Sarah Cummings" initials="SC [2]" lastIdx="8" clrIdx="1">
    <p:extLst>
      <p:ext uri="{19B8F6BF-5375-455C-9EA6-DF929625EA0E}">
        <p15:presenceInfo xmlns:p15="http://schemas.microsoft.com/office/powerpoint/2012/main" userId="S::Sarah@al-anon.org::acb4d8a4-1307-4003-a61e-8d7f6c973b0f" providerId="AD"/>
      </p:ext>
    </p:extLst>
  </p:cmAuthor>
  <p:cmAuthor id="9" name="MarianneB" initials="Ma" lastIdx="2" clrIdx="8">
    <p:extLst>
      <p:ext uri="{19B8F6BF-5375-455C-9EA6-DF929625EA0E}">
        <p15:presenceInfo xmlns:p15="http://schemas.microsoft.com/office/powerpoint/2012/main" userId="S::marianneb@al-anon.org::f41df0e8-665a-4747-9d56-3d144a33f1d8" providerId="AD"/>
      </p:ext>
    </p:extLst>
  </p:cmAuthor>
  <p:cmAuthor id="3" name="Anu Brookins" initials="AB" lastIdx="8" clrIdx="2">
    <p:extLst>
      <p:ext uri="{19B8F6BF-5375-455C-9EA6-DF929625EA0E}">
        <p15:presenceInfo xmlns:p15="http://schemas.microsoft.com/office/powerpoint/2012/main" userId="c51e8995691ac44c" providerId="Windows Live"/>
      </p:ext>
    </p:extLst>
  </p:cmAuthor>
  <p:cmAuthor id="10" name="TerryF" initials="Te" lastIdx="5" clrIdx="9">
    <p:extLst>
      <p:ext uri="{19B8F6BF-5375-455C-9EA6-DF929625EA0E}">
        <p15:presenceInfo xmlns:p15="http://schemas.microsoft.com/office/powerpoint/2012/main" userId="S::terryf@al-anon.org::b4339f5c-7aec-40db-9528-72df8d41c5d6" providerId="AD"/>
      </p:ext>
    </p:extLst>
  </p:cmAuthor>
  <p:cmAuthor id="4" name="CindyM" initials="Ci" lastIdx="3" clrIdx="3">
    <p:extLst>
      <p:ext uri="{19B8F6BF-5375-455C-9EA6-DF929625EA0E}">
        <p15:presenceInfo xmlns:p15="http://schemas.microsoft.com/office/powerpoint/2012/main" userId="S::cindym@al-anon.org::b676f471-a509-4984-a665-133daaa6cb06" providerId="AD"/>
      </p:ext>
    </p:extLst>
  </p:cmAuthor>
  <p:cmAuthor id="11" name="Hannah" initials="H" lastIdx="15" clrIdx="10">
    <p:extLst>
      <p:ext uri="{19B8F6BF-5375-455C-9EA6-DF929625EA0E}">
        <p15:presenceInfo xmlns:p15="http://schemas.microsoft.com/office/powerpoint/2012/main" userId="S::HannahB@al-anon.org::ceb670f9-b44b-49c1-a0c1-eb5cb8c8e6e5" providerId="AD"/>
      </p:ext>
    </p:extLst>
  </p:cmAuthor>
  <p:cmAuthor id="5" name="LynetteK@al-anon.org" initials="Ly" lastIdx="1" clrIdx="4">
    <p:extLst>
      <p:ext uri="{19B8F6BF-5375-455C-9EA6-DF929625EA0E}">
        <p15:presenceInfo xmlns:p15="http://schemas.microsoft.com/office/powerpoint/2012/main" userId="S::lynettek@al-anon.org::e0b24894-29b1-4295-882b-15a07aadbc7d" providerId="AD"/>
      </p:ext>
    </p:extLst>
  </p:cmAuthor>
  <p:cmAuthor id="6" name="Guest User" initials="GU" lastIdx="2" clrIdx="5">
    <p:extLst>
      <p:ext uri="{19B8F6BF-5375-455C-9EA6-DF929625EA0E}">
        <p15:presenceInfo xmlns:p15="http://schemas.microsoft.com/office/powerpoint/2012/main" userId="S::urn:spo:anon#8db0148c2548f2d27cb8aa94cda8801f403a09fd627be29a9e3f6345fa021f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8799B23B-EC83-4686-B30A-512413B5E67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477" autoAdjust="0"/>
  </p:normalViewPr>
  <p:slideViewPr>
    <p:cSldViewPr snapToGrid="0">
      <p:cViewPr varScale="1">
        <p:scale>
          <a:sx n="72" d="100"/>
          <a:sy n="72" d="100"/>
        </p:scale>
        <p:origin x="122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1" tIns="48325" rIns="96651" bIns="48325" rtlCol="0"/>
          <a:lstStyle>
            <a:lvl1pPr algn="l">
              <a:defRPr sz="12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51" tIns="48325" rIns="96651" bIns="48325" rtlCol="0"/>
          <a:lstStyle>
            <a:lvl1pPr algn="r">
              <a:defRPr sz="1200"/>
            </a:lvl1pPr>
          </a:lstStyle>
          <a:p>
            <a:fld id="{71BD4573-58E7-4156-A133-2731F5F8D1A6}" type="datetimeFigureOut">
              <a:rPr lang="en-US" smtClean="0"/>
              <a:t>9/11/2021</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1" tIns="48325" rIns="96651" bIns="48325" rtlCol="0" anchor="ctr"/>
          <a:lstStyle/>
          <a:p>
            <a:endParaRPr lang="en-US"/>
          </a:p>
        </p:txBody>
      </p:sp>
      <p:sp>
        <p:nvSpPr>
          <p:cNvPr id="5" name="Notes Placeholder 4"/>
          <p:cNvSpPr>
            <a:spLocks noGrp="1"/>
          </p:cNvSpPr>
          <p:nvPr>
            <p:ph type="body" sz="quarter" idx="3"/>
          </p:nvPr>
        </p:nvSpPr>
        <p:spPr>
          <a:xfrm>
            <a:off x="731521" y="4620578"/>
            <a:ext cx="5852160" cy="3780472"/>
          </a:xfrm>
          <a:prstGeom prst="rect">
            <a:avLst/>
          </a:prstGeom>
        </p:spPr>
        <p:txBody>
          <a:bodyPr vert="horz" lIns="96651" tIns="48325" rIns="96651" bIns="4832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51" tIns="48325" rIns="96651" bIns="48325"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51" tIns="48325" rIns="96651" bIns="48325" rtlCol="0" anchor="b"/>
          <a:lstStyle>
            <a:lvl1pPr algn="r">
              <a:defRPr sz="1200"/>
            </a:lvl1pPr>
          </a:lstStyle>
          <a:p>
            <a:fld id="{893B0CF2-7F87-4E02-A248-870047730F99}" type="slidenum">
              <a:rPr lang="en-US" smtClean="0"/>
              <a:t>‹#›</a:t>
            </a:fld>
            <a:endParaRPr lang="en-US"/>
          </a:p>
        </p:txBody>
      </p:sp>
    </p:spTree>
    <p:extLst>
      <p:ext uri="{BB962C8B-B14F-4D97-AF65-F5344CB8AC3E}">
        <p14:creationId xmlns:p14="http://schemas.microsoft.com/office/powerpoint/2010/main" val="3614981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dirty="0"/>
              <a:t>Here is a recipe book for people to get engaged with to see how the Concepts apply in their personal recovery and personal lives.</a:t>
            </a:r>
          </a:p>
        </p:txBody>
      </p:sp>
      <p:sp>
        <p:nvSpPr>
          <p:cNvPr id="4" name="Slide Number Placeholder 3"/>
          <p:cNvSpPr>
            <a:spLocks noGrp="1"/>
          </p:cNvSpPr>
          <p:nvPr>
            <p:ph type="sldNum" sz="quarter" idx="10"/>
          </p:nvPr>
        </p:nvSpPr>
        <p:spPr/>
        <p:txBody>
          <a:bodyPr/>
          <a:lstStyle/>
          <a:p>
            <a:fld id="{893B0CF2-7F87-4E02-A248-870047730F99}" type="slidenum">
              <a:rPr lang="en-US" smtClean="0"/>
              <a:t>1</a:t>
            </a:fld>
            <a:endParaRPr lang="en-US"/>
          </a:p>
        </p:txBody>
      </p:sp>
    </p:spTree>
    <p:extLst>
      <p:ext uri="{BB962C8B-B14F-4D97-AF65-F5344CB8AC3E}">
        <p14:creationId xmlns:p14="http://schemas.microsoft.com/office/powerpoint/2010/main" val="14951338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dirty="0"/>
              <a:t>Q11: Concept Ten – </a:t>
            </a:r>
            <a:r>
              <a:rPr lang="en-US" i="1" dirty="0"/>
              <a:t>Paths to Recovery </a:t>
            </a:r>
            <a:r>
              <a:rPr lang="en-US" dirty="0"/>
              <a:t>– Page 310, paragraph two</a:t>
            </a:r>
          </a:p>
          <a:p>
            <a:r>
              <a:rPr lang="en-US" dirty="0"/>
              <a:t>Q12: Concept Eleven – </a:t>
            </a:r>
            <a:r>
              <a:rPr lang="en-US" i="1" dirty="0"/>
              <a:t>Paths to Recovery </a:t>
            </a:r>
            <a:r>
              <a:rPr lang="en-US" dirty="0"/>
              <a:t>– Page 319, last paragraph</a:t>
            </a:r>
          </a:p>
        </p:txBody>
      </p:sp>
      <p:sp>
        <p:nvSpPr>
          <p:cNvPr id="4" name="Slide Number Placeholder 3"/>
          <p:cNvSpPr>
            <a:spLocks noGrp="1"/>
          </p:cNvSpPr>
          <p:nvPr>
            <p:ph type="sldNum" sz="quarter" idx="5"/>
          </p:nvPr>
        </p:nvSpPr>
        <p:spPr/>
        <p:txBody>
          <a:bodyPr/>
          <a:lstStyle/>
          <a:p>
            <a:fld id="{893B0CF2-7F87-4E02-A248-870047730F99}" type="slidenum">
              <a:rPr lang="en-US" smtClean="0"/>
              <a:t>10</a:t>
            </a:fld>
            <a:endParaRPr lang="en-US"/>
          </a:p>
        </p:txBody>
      </p:sp>
    </p:spTree>
    <p:extLst>
      <p:ext uri="{BB962C8B-B14F-4D97-AF65-F5344CB8AC3E}">
        <p14:creationId xmlns:p14="http://schemas.microsoft.com/office/powerpoint/2010/main" val="7180524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dirty="0"/>
              <a:t>Q13: Concept Twelve – </a:t>
            </a:r>
            <a:r>
              <a:rPr lang="en-US" i="1" dirty="0"/>
              <a:t>Paths to Recovery </a:t>
            </a:r>
            <a:r>
              <a:rPr lang="en-US" dirty="0"/>
              <a:t>– Page 331, paragraph four</a:t>
            </a:r>
          </a:p>
          <a:p>
            <a:r>
              <a:rPr lang="en-US" dirty="0"/>
              <a:t>Q14: Concept Twelve – </a:t>
            </a:r>
            <a:r>
              <a:rPr lang="en-US" i="1" dirty="0"/>
              <a:t>Hope for Today </a:t>
            </a:r>
            <a:r>
              <a:rPr lang="en-US" dirty="0"/>
              <a:t>– Page 208, paragraph two and three</a:t>
            </a:r>
          </a:p>
        </p:txBody>
      </p:sp>
      <p:sp>
        <p:nvSpPr>
          <p:cNvPr id="4" name="Slide Number Placeholder 3"/>
          <p:cNvSpPr>
            <a:spLocks noGrp="1"/>
          </p:cNvSpPr>
          <p:nvPr>
            <p:ph type="sldNum" sz="quarter" idx="5"/>
          </p:nvPr>
        </p:nvSpPr>
        <p:spPr/>
        <p:txBody>
          <a:bodyPr/>
          <a:lstStyle/>
          <a:p>
            <a:fld id="{893B0CF2-7F87-4E02-A248-870047730F99}" type="slidenum">
              <a:rPr lang="en-US" smtClean="0"/>
              <a:t>11</a:t>
            </a:fld>
            <a:endParaRPr lang="en-US"/>
          </a:p>
        </p:txBody>
      </p:sp>
    </p:spTree>
    <p:extLst>
      <p:ext uri="{BB962C8B-B14F-4D97-AF65-F5344CB8AC3E}">
        <p14:creationId xmlns:p14="http://schemas.microsoft.com/office/powerpoint/2010/main" val="25751923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93B0CF2-7F87-4E02-A248-870047730F99}" type="slidenum">
              <a:rPr lang="en-US" smtClean="0"/>
              <a:t>12</a:t>
            </a:fld>
            <a:endParaRPr lang="en-US"/>
          </a:p>
        </p:txBody>
      </p:sp>
    </p:spTree>
    <p:extLst>
      <p:ext uri="{BB962C8B-B14F-4D97-AF65-F5344CB8AC3E}">
        <p14:creationId xmlns:p14="http://schemas.microsoft.com/office/powerpoint/2010/main" val="32561166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3B0CF2-7F87-4E02-A248-870047730F99}" type="slidenum">
              <a:rPr lang="en-US" smtClean="0"/>
              <a:t>13</a:t>
            </a:fld>
            <a:endParaRPr lang="en-US"/>
          </a:p>
        </p:txBody>
      </p:sp>
    </p:spTree>
    <p:extLst>
      <p:ext uri="{BB962C8B-B14F-4D97-AF65-F5344CB8AC3E}">
        <p14:creationId xmlns:p14="http://schemas.microsoft.com/office/powerpoint/2010/main" val="41487537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93B0CF2-7F87-4E02-A248-870047730F99}" type="slidenum">
              <a:rPr lang="en-US" smtClean="0"/>
              <a:t>14</a:t>
            </a:fld>
            <a:endParaRPr lang="en-US"/>
          </a:p>
        </p:txBody>
      </p:sp>
    </p:spTree>
    <p:extLst>
      <p:ext uri="{BB962C8B-B14F-4D97-AF65-F5344CB8AC3E}">
        <p14:creationId xmlns:p14="http://schemas.microsoft.com/office/powerpoint/2010/main" val="33454960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93B0CF2-7F87-4E02-A248-870047730F99}" type="slidenum">
              <a:rPr lang="en-US" smtClean="0"/>
              <a:t>15</a:t>
            </a:fld>
            <a:endParaRPr lang="en-US"/>
          </a:p>
        </p:txBody>
      </p:sp>
    </p:spTree>
    <p:extLst>
      <p:ext uri="{BB962C8B-B14F-4D97-AF65-F5344CB8AC3E}">
        <p14:creationId xmlns:p14="http://schemas.microsoft.com/office/powerpoint/2010/main" val="2859018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93B0CF2-7F87-4E02-A248-870047730F99}" type="slidenum">
              <a:rPr lang="en-US" smtClean="0"/>
              <a:t>16</a:t>
            </a:fld>
            <a:endParaRPr lang="en-US"/>
          </a:p>
        </p:txBody>
      </p:sp>
    </p:spTree>
    <p:extLst>
      <p:ext uri="{BB962C8B-B14F-4D97-AF65-F5344CB8AC3E}">
        <p14:creationId xmlns:p14="http://schemas.microsoft.com/office/powerpoint/2010/main" val="1278741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93B0CF2-7F87-4E02-A248-870047730F99}" type="slidenum">
              <a:rPr lang="en-US" smtClean="0"/>
              <a:t>17</a:t>
            </a:fld>
            <a:endParaRPr lang="en-US"/>
          </a:p>
        </p:txBody>
      </p:sp>
    </p:spTree>
    <p:extLst>
      <p:ext uri="{BB962C8B-B14F-4D97-AF65-F5344CB8AC3E}">
        <p14:creationId xmlns:p14="http://schemas.microsoft.com/office/powerpoint/2010/main" val="7388062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93B0CF2-7F87-4E02-A248-870047730F99}" type="slidenum">
              <a:rPr lang="en-US" smtClean="0"/>
              <a:t>18</a:t>
            </a:fld>
            <a:endParaRPr lang="en-US"/>
          </a:p>
        </p:txBody>
      </p:sp>
    </p:spTree>
    <p:extLst>
      <p:ext uri="{BB962C8B-B14F-4D97-AF65-F5344CB8AC3E}">
        <p14:creationId xmlns:p14="http://schemas.microsoft.com/office/powerpoint/2010/main" val="28557216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93B0CF2-7F87-4E02-A248-870047730F99}" type="slidenum">
              <a:rPr lang="en-US" smtClean="0"/>
              <a:t>19</a:t>
            </a:fld>
            <a:endParaRPr lang="en-US"/>
          </a:p>
        </p:txBody>
      </p:sp>
    </p:spTree>
    <p:extLst>
      <p:ext uri="{BB962C8B-B14F-4D97-AF65-F5344CB8AC3E}">
        <p14:creationId xmlns:p14="http://schemas.microsoft.com/office/powerpoint/2010/main" val="2968688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dirty="0"/>
              <a:t>The scavenger hunt will be in two parts—one that uses many different Al-Anon CAL resources, and another (maybe at an Assembly) that only uses the </a:t>
            </a:r>
            <a:r>
              <a:rPr lang="en-US" i="1" dirty="0"/>
              <a:t>2018-2021 Al-Anon/Alateen Service Manual</a:t>
            </a:r>
            <a:r>
              <a:rPr lang="en-US" dirty="0"/>
              <a:t> (P-24/27) version two (2). </a:t>
            </a:r>
          </a:p>
          <a:p>
            <a:r>
              <a:rPr lang="en-US" dirty="0"/>
              <a:t>The scavenger hunt that uses many resources has the stew bowls on the slides, the other has the spice cake—in order to eliminate confusion.</a:t>
            </a:r>
          </a:p>
        </p:txBody>
      </p:sp>
      <p:sp>
        <p:nvSpPr>
          <p:cNvPr id="4" name="Slide Number Placeholder 3"/>
          <p:cNvSpPr>
            <a:spLocks noGrp="1"/>
          </p:cNvSpPr>
          <p:nvPr>
            <p:ph type="sldNum" sz="quarter" idx="5"/>
          </p:nvPr>
        </p:nvSpPr>
        <p:spPr/>
        <p:txBody>
          <a:bodyPr/>
          <a:lstStyle/>
          <a:p>
            <a:fld id="{893B0CF2-7F87-4E02-A248-870047730F99}" type="slidenum">
              <a:rPr lang="en-US" smtClean="0"/>
              <a:t>2</a:t>
            </a:fld>
            <a:endParaRPr lang="en-US"/>
          </a:p>
        </p:txBody>
      </p:sp>
    </p:spTree>
    <p:extLst>
      <p:ext uri="{BB962C8B-B14F-4D97-AF65-F5344CB8AC3E}">
        <p14:creationId xmlns:p14="http://schemas.microsoft.com/office/powerpoint/2010/main" val="3164287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dirty="0"/>
              <a:t>These are the CAL resources that have been used in creating both scavenger hunt exercises—all four for the stew, and just the </a:t>
            </a:r>
            <a:r>
              <a:rPr lang="en-US" i="1" dirty="0"/>
              <a:t>Service Manual </a:t>
            </a:r>
            <a:r>
              <a:rPr lang="en-US" dirty="0"/>
              <a:t>for the spice cake.</a:t>
            </a:r>
          </a:p>
        </p:txBody>
      </p:sp>
      <p:sp>
        <p:nvSpPr>
          <p:cNvPr id="4" name="Slide Number Placeholder 3"/>
          <p:cNvSpPr>
            <a:spLocks noGrp="1"/>
          </p:cNvSpPr>
          <p:nvPr>
            <p:ph type="sldNum" sz="quarter" idx="5"/>
          </p:nvPr>
        </p:nvSpPr>
        <p:spPr/>
        <p:txBody>
          <a:bodyPr/>
          <a:lstStyle/>
          <a:p>
            <a:fld id="{893B0CF2-7F87-4E02-A248-870047730F99}" type="slidenum">
              <a:rPr lang="en-US" smtClean="0"/>
              <a:t>3</a:t>
            </a:fld>
            <a:endParaRPr lang="en-US"/>
          </a:p>
        </p:txBody>
      </p:sp>
    </p:spTree>
    <p:extLst>
      <p:ext uri="{BB962C8B-B14F-4D97-AF65-F5344CB8AC3E}">
        <p14:creationId xmlns:p14="http://schemas.microsoft.com/office/powerpoint/2010/main" val="12259977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dirty="0"/>
              <a:t>These slides are animated. The question is displayed on the first click, and the answer on the next click.</a:t>
            </a:r>
          </a:p>
          <a:p>
            <a:r>
              <a:rPr lang="en-US" dirty="0"/>
              <a:t>They go through Concepts One to Twelve in order, either the question asks, “which Concept is it?” or it asks, “in which CAL resource does it appear?” </a:t>
            </a:r>
          </a:p>
          <a:p>
            <a:r>
              <a:rPr lang="en-US" dirty="0"/>
              <a:t>All questions have been chosen to be applicable to using the Concepts in our personal lives.</a:t>
            </a:r>
          </a:p>
        </p:txBody>
      </p:sp>
      <p:sp>
        <p:nvSpPr>
          <p:cNvPr id="4" name="Slide Number Placeholder 3"/>
          <p:cNvSpPr>
            <a:spLocks noGrp="1"/>
          </p:cNvSpPr>
          <p:nvPr>
            <p:ph type="sldNum" sz="quarter" idx="5"/>
          </p:nvPr>
        </p:nvSpPr>
        <p:spPr/>
        <p:txBody>
          <a:bodyPr/>
          <a:lstStyle/>
          <a:p>
            <a:fld id="{893B0CF2-7F87-4E02-A248-870047730F99}" type="slidenum">
              <a:rPr lang="en-US" smtClean="0"/>
              <a:t>4</a:t>
            </a:fld>
            <a:endParaRPr lang="en-US"/>
          </a:p>
        </p:txBody>
      </p:sp>
    </p:spTree>
    <p:extLst>
      <p:ext uri="{BB962C8B-B14F-4D97-AF65-F5344CB8AC3E}">
        <p14:creationId xmlns:p14="http://schemas.microsoft.com/office/powerpoint/2010/main" val="3318987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dirty="0"/>
              <a:t>Q1: Concept One – </a:t>
            </a:r>
            <a:r>
              <a:rPr lang="en-US" i="1" dirty="0"/>
              <a:t>Hope for Today </a:t>
            </a:r>
            <a:r>
              <a:rPr lang="en-US" dirty="0"/>
              <a:t>– Page 29, Paragraph 2</a:t>
            </a:r>
          </a:p>
          <a:p>
            <a:r>
              <a:rPr lang="en-US" dirty="0"/>
              <a:t>Q2: Concept Two – </a:t>
            </a:r>
            <a:r>
              <a:rPr lang="en-US" i="1" dirty="0"/>
              <a:t>Paths to Recovery </a:t>
            </a:r>
            <a:r>
              <a:rPr lang="en-US" dirty="0"/>
              <a:t>– Page 260, start of Paragraph 2</a:t>
            </a:r>
          </a:p>
        </p:txBody>
      </p:sp>
      <p:sp>
        <p:nvSpPr>
          <p:cNvPr id="4" name="Slide Number Placeholder 3"/>
          <p:cNvSpPr>
            <a:spLocks noGrp="1"/>
          </p:cNvSpPr>
          <p:nvPr>
            <p:ph type="sldNum" sz="quarter" idx="5"/>
          </p:nvPr>
        </p:nvSpPr>
        <p:spPr/>
        <p:txBody>
          <a:bodyPr/>
          <a:lstStyle/>
          <a:p>
            <a:fld id="{893B0CF2-7F87-4E02-A248-870047730F99}" type="slidenum">
              <a:rPr lang="en-US" smtClean="0"/>
              <a:t>5</a:t>
            </a:fld>
            <a:endParaRPr lang="en-US"/>
          </a:p>
        </p:txBody>
      </p:sp>
    </p:spTree>
    <p:extLst>
      <p:ext uri="{BB962C8B-B14F-4D97-AF65-F5344CB8AC3E}">
        <p14:creationId xmlns:p14="http://schemas.microsoft.com/office/powerpoint/2010/main" val="925800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dirty="0"/>
              <a:t>Q3: Concept Two – </a:t>
            </a:r>
            <a:r>
              <a:rPr lang="en-US" i="1" dirty="0"/>
              <a:t>Reaching for Personal Freedom </a:t>
            </a:r>
            <a:r>
              <a:rPr lang="en-US" dirty="0"/>
              <a:t>– Page 127, first sentence of first paragraph</a:t>
            </a:r>
          </a:p>
          <a:p>
            <a:r>
              <a:rPr lang="en-US" dirty="0"/>
              <a:t>Q4: Concept Three – </a:t>
            </a:r>
            <a:r>
              <a:rPr lang="en-US" i="1" dirty="0"/>
              <a:t>Paths to Recovery </a:t>
            </a:r>
            <a:r>
              <a:rPr lang="en-US" dirty="0"/>
              <a:t>– Page 265, second paragraph</a:t>
            </a:r>
          </a:p>
        </p:txBody>
      </p:sp>
      <p:sp>
        <p:nvSpPr>
          <p:cNvPr id="4" name="Slide Number Placeholder 3"/>
          <p:cNvSpPr>
            <a:spLocks noGrp="1"/>
          </p:cNvSpPr>
          <p:nvPr>
            <p:ph type="sldNum" sz="quarter" idx="5"/>
          </p:nvPr>
        </p:nvSpPr>
        <p:spPr/>
        <p:txBody>
          <a:bodyPr/>
          <a:lstStyle/>
          <a:p>
            <a:fld id="{893B0CF2-7F87-4E02-A248-870047730F99}" type="slidenum">
              <a:rPr lang="en-US" smtClean="0"/>
              <a:t>6</a:t>
            </a:fld>
            <a:endParaRPr lang="en-US"/>
          </a:p>
        </p:txBody>
      </p:sp>
    </p:spTree>
    <p:extLst>
      <p:ext uri="{BB962C8B-B14F-4D97-AF65-F5344CB8AC3E}">
        <p14:creationId xmlns:p14="http://schemas.microsoft.com/office/powerpoint/2010/main" val="13740092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dirty="0"/>
              <a:t>Q5: Concept Four – </a:t>
            </a:r>
            <a:r>
              <a:rPr lang="en-US" i="1" dirty="0"/>
              <a:t>Hope for Today </a:t>
            </a:r>
            <a:r>
              <a:rPr lang="en-US" dirty="0"/>
              <a:t>– Page 99, paragraph two</a:t>
            </a:r>
          </a:p>
          <a:p>
            <a:r>
              <a:rPr lang="en-US" dirty="0"/>
              <a:t>Q6: Concept Five – </a:t>
            </a:r>
            <a:r>
              <a:rPr lang="en-US" i="1" dirty="0"/>
              <a:t>Reaching for Personal Freedom </a:t>
            </a:r>
            <a:r>
              <a:rPr lang="en-US" dirty="0"/>
              <a:t>– Page 141, first paragraph under “Learning to speak honestly”</a:t>
            </a:r>
          </a:p>
        </p:txBody>
      </p:sp>
      <p:sp>
        <p:nvSpPr>
          <p:cNvPr id="4" name="Slide Number Placeholder 3"/>
          <p:cNvSpPr>
            <a:spLocks noGrp="1"/>
          </p:cNvSpPr>
          <p:nvPr>
            <p:ph type="sldNum" sz="quarter" idx="5"/>
          </p:nvPr>
        </p:nvSpPr>
        <p:spPr/>
        <p:txBody>
          <a:bodyPr/>
          <a:lstStyle/>
          <a:p>
            <a:fld id="{893B0CF2-7F87-4E02-A248-870047730F99}" type="slidenum">
              <a:rPr lang="en-US" smtClean="0"/>
              <a:t>7</a:t>
            </a:fld>
            <a:endParaRPr lang="en-US"/>
          </a:p>
        </p:txBody>
      </p:sp>
    </p:spTree>
    <p:extLst>
      <p:ext uri="{BB962C8B-B14F-4D97-AF65-F5344CB8AC3E}">
        <p14:creationId xmlns:p14="http://schemas.microsoft.com/office/powerpoint/2010/main" val="28263652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dirty="0"/>
              <a:t>Q7: Concept Six – </a:t>
            </a:r>
            <a:r>
              <a:rPr lang="en-US" i="1" dirty="0"/>
              <a:t>Reaching for Personal Freedom </a:t>
            </a:r>
            <a:r>
              <a:rPr lang="en-US" dirty="0"/>
              <a:t>– Page 145, paragraph six</a:t>
            </a:r>
          </a:p>
          <a:p>
            <a:r>
              <a:rPr lang="en-US" dirty="0"/>
              <a:t>Q8: Concept Seven – </a:t>
            </a:r>
            <a:r>
              <a:rPr lang="en-US" i="1" dirty="0"/>
              <a:t>Paths to Recovery </a:t>
            </a:r>
            <a:r>
              <a:rPr lang="en-US" dirty="0"/>
              <a:t>– Page 293, second paragraph</a:t>
            </a:r>
          </a:p>
        </p:txBody>
      </p:sp>
      <p:sp>
        <p:nvSpPr>
          <p:cNvPr id="4" name="Slide Number Placeholder 3"/>
          <p:cNvSpPr>
            <a:spLocks noGrp="1"/>
          </p:cNvSpPr>
          <p:nvPr>
            <p:ph type="sldNum" sz="quarter" idx="5"/>
          </p:nvPr>
        </p:nvSpPr>
        <p:spPr/>
        <p:txBody>
          <a:bodyPr/>
          <a:lstStyle/>
          <a:p>
            <a:fld id="{893B0CF2-7F87-4E02-A248-870047730F99}" type="slidenum">
              <a:rPr lang="en-US" smtClean="0"/>
              <a:t>8</a:t>
            </a:fld>
            <a:endParaRPr lang="en-US"/>
          </a:p>
        </p:txBody>
      </p:sp>
    </p:spTree>
    <p:extLst>
      <p:ext uri="{BB962C8B-B14F-4D97-AF65-F5344CB8AC3E}">
        <p14:creationId xmlns:p14="http://schemas.microsoft.com/office/powerpoint/2010/main" val="6581924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dirty="0"/>
              <a:t>Q9: Concept Eight – </a:t>
            </a:r>
            <a:r>
              <a:rPr lang="en-US" i="1" dirty="0"/>
              <a:t>Hope for Today </a:t>
            </a:r>
            <a:r>
              <a:rPr lang="en-US" dirty="0"/>
              <a:t>– Page 362</a:t>
            </a:r>
          </a:p>
          <a:p>
            <a:pPr defTabSz="966506">
              <a:defRPr/>
            </a:pPr>
            <a:r>
              <a:rPr lang="en-US" dirty="0"/>
              <a:t>Q10: Concept Nine – </a:t>
            </a:r>
            <a:r>
              <a:rPr lang="en-US" sz="1900" i="1" dirty="0">
                <a:latin typeface="Calibri" panose="020F0502020204030204" pitchFamily="34" charset="0"/>
                <a:ea typeface="Calibri" panose="020F0502020204030204" pitchFamily="34" charset="0"/>
                <a:cs typeface="Times New Roman" panose="02020603050405020304" pitchFamily="18" charset="0"/>
              </a:rPr>
              <a:t>2018-2021 Al-Anon/</a:t>
            </a:r>
            <a:r>
              <a:rPr lang="en-US" sz="1900" i="1" dirty="0" err="1">
                <a:latin typeface="Calibri" panose="020F0502020204030204" pitchFamily="34" charset="0"/>
                <a:ea typeface="Calibri" panose="020F0502020204030204" pitchFamily="34" charset="0"/>
                <a:cs typeface="Times New Roman" panose="02020603050405020304" pitchFamily="18" charset="0"/>
              </a:rPr>
              <a:t>Alateen</a:t>
            </a:r>
            <a:r>
              <a:rPr lang="en-US" sz="1900" i="1" dirty="0">
                <a:latin typeface="Calibri" panose="020F0502020204030204" pitchFamily="34" charset="0"/>
                <a:ea typeface="Calibri" panose="020F0502020204030204" pitchFamily="34" charset="0"/>
                <a:cs typeface="Times New Roman" panose="02020603050405020304" pitchFamily="18" charset="0"/>
              </a:rPr>
              <a:t> Service Manual</a:t>
            </a:r>
            <a:r>
              <a:rPr lang="en-US" sz="1900" dirty="0">
                <a:latin typeface="Calibri" panose="020F0502020204030204" pitchFamily="34" charset="0"/>
                <a:ea typeface="Calibri" panose="020F0502020204030204" pitchFamily="34" charset="0"/>
                <a:cs typeface="Times New Roman" panose="02020603050405020304" pitchFamily="18" charset="0"/>
              </a:rPr>
              <a:t> version two (2)</a:t>
            </a:r>
            <a:r>
              <a:rPr lang="en-US" dirty="0"/>
              <a:t>– Page 194, middle of the page</a:t>
            </a:r>
          </a:p>
        </p:txBody>
      </p:sp>
      <p:sp>
        <p:nvSpPr>
          <p:cNvPr id="4" name="Slide Number Placeholder 3"/>
          <p:cNvSpPr>
            <a:spLocks noGrp="1"/>
          </p:cNvSpPr>
          <p:nvPr>
            <p:ph type="sldNum" sz="quarter" idx="5"/>
          </p:nvPr>
        </p:nvSpPr>
        <p:spPr/>
        <p:txBody>
          <a:bodyPr/>
          <a:lstStyle/>
          <a:p>
            <a:fld id="{893B0CF2-7F87-4E02-A248-870047730F99}" type="slidenum">
              <a:rPr lang="en-US" smtClean="0"/>
              <a:t>9</a:t>
            </a:fld>
            <a:endParaRPr lang="en-US"/>
          </a:p>
        </p:txBody>
      </p:sp>
    </p:spTree>
    <p:extLst>
      <p:ext uri="{BB962C8B-B14F-4D97-AF65-F5344CB8AC3E}">
        <p14:creationId xmlns:p14="http://schemas.microsoft.com/office/powerpoint/2010/main" val="517358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6208894"/>
            <a:ext cx="12192000" cy="649106"/>
            <a:chOff x="0" y="6208894"/>
            <a:chExt cx="12192000" cy="649106"/>
          </a:xfrm>
        </p:grpSpPr>
        <p:sp>
          <p:nvSpPr>
            <p:cNvPr id="2" name="Rectangle 1"/>
            <p:cNvSpPr/>
            <p:nvPr/>
          </p:nvSpPr>
          <p:spPr>
            <a:xfrm>
              <a:off x="3048" y="6220178"/>
              <a:ext cx="12188952" cy="637822"/>
            </a:xfrm>
            <a:prstGeom prst="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1801"/>
            </a:p>
          </p:txBody>
        </p:sp>
        <p:cxnSp>
          <p:nvCxnSpPr>
            <p:cNvPr id="7" name="Straight Connector 6"/>
            <p:cNvCxnSpPr/>
            <p:nvPr/>
          </p:nvCxnSpPr>
          <p:spPr>
            <a:xfrm>
              <a:off x="0" y="6208894"/>
              <a:ext cx="12192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5" name="Straight Connector 4"/>
          <p:cNvCxnSpPr/>
          <p:nvPr userDrawn="1"/>
        </p:nvCxnSpPr>
        <p:spPr>
          <a:xfrm flipV="1">
            <a:off x="3049" y="5937956"/>
            <a:ext cx="8242" cy="56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V="1">
            <a:off x="3049" y="5937956"/>
            <a:ext cx="8242" cy="5644"/>
          </a:xfrm>
          <a:prstGeom prst="line">
            <a:avLst/>
          </a:prstGeom>
        </p:spPr>
        <p:style>
          <a:lnRef idx="1">
            <a:schemeClr val="accent1"/>
          </a:lnRef>
          <a:fillRef idx="0">
            <a:schemeClr val="accent1"/>
          </a:fillRef>
          <a:effectRef idx="0">
            <a:schemeClr val="accent1"/>
          </a:effectRef>
          <a:fontRef idx="minor">
            <a:schemeClr val="tx1"/>
          </a:fontRef>
        </p:style>
      </p:cxnSp>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tx2"/>
                </a:solidFill>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1" indent="0" algn="r">
              <a:buNone/>
              <a:defRPr>
                <a:solidFill>
                  <a:schemeClr val="tx1"/>
                </a:solidFill>
              </a:defRPr>
            </a:lvl1pPr>
            <a:lvl2pPr marL="457206" indent="0" algn="ctr">
              <a:buNone/>
            </a:lvl2pPr>
            <a:lvl3pPr marL="914411" indent="0" algn="ctr">
              <a:buNone/>
            </a:lvl3pPr>
            <a:lvl4pPr marL="1371617" indent="0" algn="ctr">
              <a:buNone/>
            </a:lvl4pPr>
            <a:lvl5pPr marL="1828823" indent="0" algn="ctr">
              <a:buNone/>
            </a:lvl5pPr>
            <a:lvl6pPr marL="2286029" indent="0" algn="ctr">
              <a:buNone/>
            </a:lvl6pPr>
            <a:lvl7pPr marL="2743234" indent="0" algn="ctr">
              <a:buNone/>
            </a:lvl7pPr>
            <a:lvl8pPr marL="3200440" indent="0" algn="ctr">
              <a:buNone/>
            </a:lvl8pPr>
            <a:lvl9pPr marL="3657646"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021A1D30-C0A0-4124-A783-34D9F15FA0FE}" type="datetime1">
              <a:rPr lang="en-US" smtClean="0"/>
              <a:t>9/11/2021</a:t>
            </a:fld>
            <a:endParaRPr lang="en-US"/>
          </a:p>
        </p:txBody>
      </p:sp>
      <p:sp>
        <p:nvSpPr>
          <p:cNvPr id="19" name="Footer Placeholder 18"/>
          <p:cNvSpPr>
            <a:spLocks noGrp="1"/>
          </p:cNvSpPr>
          <p:nvPr>
            <p:ph type="ftr" sz="quarter" idx="11"/>
          </p:nvPr>
        </p:nvSpPr>
        <p:spPr/>
        <p:txBody>
          <a:bodyPr/>
          <a:lstStyle/>
          <a:p>
            <a:r>
              <a:rPr lang="en-US"/>
              <a:t>Add a footer</a:t>
            </a:r>
          </a:p>
        </p:txBody>
      </p:sp>
      <p:sp>
        <p:nvSpPr>
          <p:cNvPr id="27" name="Slide Number Placeholder 2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9808200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D2D5871-AB0F-4B3D-8861-97E78CB7B47E}" type="datetime1">
              <a:rPr lang="en-US" smtClean="0"/>
              <a:t>9/11/2021</a:t>
            </a:fld>
            <a:endParaRPr lang="en-US"/>
          </a:p>
        </p:txBody>
      </p:sp>
      <p:sp>
        <p:nvSpPr>
          <p:cNvPr id="5" name="Footer Placeholder 4"/>
          <p:cNvSpPr>
            <a:spLocks noGrp="1"/>
          </p:cNvSpPr>
          <p:nvPr>
            <p:ph type="ftr" sz="quarter" idx="11"/>
          </p:nvPr>
        </p:nvSpPr>
        <p:spPr/>
        <p:txBody>
          <a:bodyPr/>
          <a:lstStyle/>
          <a:p>
            <a:r>
              <a:rPr lang="en-US"/>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877777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3"/>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3"/>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4418406-4C3F-4F3E-80BD-A22568EA37EB}" type="datetime1">
              <a:rPr lang="en-US" smtClean="0"/>
              <a:t>9/11/2021</a:t>
            </a:fld>
            <a:endParaRPr lang="en-US"/>
          </a:p>
        </p:txBody>
      </p:sp>
      <p:sp>
        <p:nvSpPr>
          <p:cNvPr id="5" name="Footer Placeholder 4"/>
          <p:cNvSpPr>
            <a:spLocks noGrp="1"/>
          </p:cNvSpPr>
          <p:nvPr>
            <p:ph type="ftr" sz="quarter" idx="11"/>
          </p:nvPr>
        </p:nvSpPr>
        <p:spPr/>
        <p:txBody>
          <a:bodyPr/>
          <a:lstStyle/>
          <a:p>
            <a:r>
              <a:rPr lang="en-US"/>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369754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5F28077-7188-48C5-8679-2287FAC952E9}" type="datetime1">
              <a:rPr lang="en-US" smtClean="0"/>
              <a:t>9/11/2021</a:t>
            </a:fld>
            <a:endParaRPr lang="en-US"/>
          </a:p>
        </p:txBody>
      </p:sp>
      <p:sp>
        <p:nvSpPr>
          <p:cNvPr id="5" name="Footer Placeholder 4"/>
          <p:cNvSpPr>
            <a:spLocks noGrp="1"/>
          </p:cNvSpPr>
          <p:nvPr>
            <p:ph type="ftr" sz="quarter" idx="11"/>
          </p:nvPr>
        </p:nvSpPr>
        <p:spPr/>
        <p:txBody>
          <a:bodyPr/>
          <a:lstStyle/>
          <a:p>
            <a:r>
              <a:rPr lang="en-US"/>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481682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1">
                <a:solidFill>
                  <a:schemeClr val="tx1"/>
                </a:solidFill>
              </a:defRPr>
            </a:lvl1pPr>
            <a:lvl2pPr>
              <a:buNone/>
              <a:defRPr sz="1801">
                <a:solidFill>
                  <a:schemeClr val="tx1">
                    <a:tint val="75000"/>
                  </a:schemeClr>
                </a:solidFill>
              </a:defRPr>
            </a:lvl2pPr>
            <a:lvl3pPr>
              <a:buNone/>
              <a:defRPr sz="1600">
                <a:solidFill>
                  <a:schemeClr val="tx1">
                    <a:tint val="75000"/>
                  </a:schemeClr>
                </a:solidFill>
              </a:defRPr>
            </a:lvl3pPr>
            <a:lvl4pPr>
              <a:buNone/>
              <a:defRPr sz="1401">
                <a:solidFill>
                  <a:schemeClr val="tx1">
                    <a:tint val="75000"/>
                  </a:schemeClr>
                </a:solidFill>
              </a:defRPr>
            </a:lvl4pPr>
            <a:lvl5pPr>
              <a:buNone/>
              <a:defRPr sz="1401">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D2DCB740-6776-4EE9-99FD-96D592FA5A23}" type="datetime1">
              <a:rPr lang="en-US" smtClean="0"/>
              <a:t>9/11/2021</a:t>
            </a:fld>
            <a:endParaRPr lang="en-US"/>
          </a:p>
        </p:txBody>
      </p:sp>
      <p:sp>
        <p:nvSpPr>
          <p:cNvPr id="5" name="Footer Placeholder 4"/>
          <p:cNvSpPr>
            <a:spLocks noGrp="1"/>
          </p:cNvSpPr>
          <p:nvPr>
            <p:ph type="ftr" sz="quarter" idx="11"/>
          </p:nvPr>
        </p:nvSpPr>
        <p:spPr/>
        <p:txBody>
          <a:bodyPr/>
          <a:lstStyle/>
          <a:p>
            <a:r>
              <a:rPr lang="en-US"/>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53193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1"/>
            </a:lvl1pPr>
            <a:lvl2pPr>
              <a:defRPr sz="2400"/>
            </a:lvl2pPr>
            <a:lvl3pPr>
              <a:defRPr sz="2000"/>
            </a:lvl3pPr>
            <a:lvl4pPr>
              <a:defRPr sz="1801"/>
            </a:lvl4pPr>
            <a:lvl5pPr>
              <a:defRPr sz="1801"/>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1"/>
            </a:lvl1pPr>
            <a:lvl2pPr>
              <a:defRPr sz="2400"/>
            </a:lvl2pPr>
            <a:lvl3pPr>
              <a:defRPr sz="2000"/>
            </a:lvl3pPr>
            <a:lvl4pPr>
              <a:defRPr sz="1801"/>
            </a:lvl4pPr>
            <a:lvl5pPr>
              <a:defRPr sz="1801"/>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05F6BD99-6FFD-46C5-B5E2-43A34BDA2566}" type="datetime1">
              <a:rPr lang="en-US" smtClean="0"/>
              <a:t>9/11/2021</a:t>
            </a:fld>
            <a:endParaRPr lang="en-US"/>
          </a:p>
        </p:txBody>
      </p:sp>
      <p:sp>
        <p:nvSpPr>
          <p:cNvPr id="6" name="Footer Placeholder 5"/>
          <p:cNvSpPr>
            <a:spLocks noGrp="1"/>
          </p:cNvSpPr>
          <p:nvPr>
            <p:ph type="ftr" sz="quarter" idx="11"/>
          </p:nvPr>
        </p:nvSpPr>
        <p:spPr/>
        <p:txBody>
          <a:bodyPr/>
          <a:lstStyle/>
          <a:p>
            <a:r>
              <a:rPr lang="en-US"/>
              <a:t>Add a footer</a:t>
            </a:r>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09018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1" y="1855248"/>
            <a:ext cx="5386917" cy="659352"/>
          </a:xfrm>
        </p:spPr>
        <p:txBody>
          <a:bodyPr lIns="45720" tIns="0" rIns="45720" bIns="0" anchor="ctr">
            <a:noAutofit/>
          </a:bodyPr>
          <a:lstStyle>
            <a:lvl1pPr marL="0" indent="0">
              <a:buNone/>
              <a:defRPr sz="2400" b="1" cap="none" baseline="0">
                <a:solidFill>
                  <a:schemeClr val="tx1"/>
                </a:solidFill>
                <a:effectLst/>
              </a:defRPr>
            </a:lvl1pPr>
            <a:lvl2pPr>
              <a:buNone/>
              <a:defRPr sz="2000" b="1"/>
            </a:lvl2pPr>
            <a:lvl3pPr>
              <a:buNone/>
              <a:defRPr sz="1801"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1" y="2514600"/>
            <a:ext cx="5386917" cy="3845720"/>
          </a:xfrm>
        </p:spPr>
        <p:txBody>
          <a:bodyPr tIns="0"/>
          <a:lstStyle>
            <a:lvl1pPr>
              <a:defRPr sz="2201"/>
            </a:lvl1pPr>
            <a:lvl2pPr>
              <a:defRPr sz="2000"/>
            </a:lvl2pPr>
            <a:lvl3pPr>
              <a:defRPr sz="1801"/>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3"/>
          </p:nvPr>
        </p:nvSpPr>
        <p:spPr>
          <a:xfrm>
            <a:off x="6193370" y="1859759"/>
            <a:ext cx="5389033" cy="654843"/>
          </a:xfrm>
        </p:spPr>
        <p:txBody>
          <a:bodyPr lIns="45720" tIns="0" rIns="45720" bIns="0" anchor="ctr"/>
          <a:lstStyle>
            <a:lvl1pPr marL="0" indent="0">
              <a:buNone/>
              <a:defRPr sz="2400" b="1" cap="none" baseline="0">
                <a:solidFill>
                  <a:schemeClr val="tx1"/>
                </a:solidFill>
                <a:effectLst/>
              </a:defRPr>
            </a:lvl1pPr>
            <a:lvl2pPr>
              <a:buNone/>
              <a:defRPr sz="2000" b="1"/>
            </a:lvl2pPr>
            <a:lvl3pPr>
              <a:buNone/>
              <a:defRPr sz="1801" b="1"/>
            </a:lvl3pPr>
            <a:lvl4pPr>
              <a:buNone/>
              <a:defRPr sz="1600" b="1"/>
            </a:lvl4pPr>
            <a:lvl5pPr>
              <a:buNone/>
              <a:defRPr sz="1600" b="1"/>
            </a:lvl5pPr>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6193370" y="2514600"/>
            <a:ext cx="5389033" cy="3845720"/>
          </a:xfrm>
        </p:spPr>
        <p:txBody>
          <a:bodyPr tIns="0"/>
          <a:lstStyle>
            <a:lvl1pPr>
              <a:defRPr sz="2201"/>
            </a:lvl1pPr>
            <a:lvl2pPr>
              <a:defRPr sz="2000"/>
            </a:lvl2pPr>
            <a:lvl3pPr>
              <a:defRPr sz="1801"/>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E022678E-214C-4CF8-97C7-95015FB02960}" type="datetime1">
              <a:rPr lang="en-US" smtClean="0"/>
              <a:t>9/11/2021</a:t>
            </a:fld>
            <a:endParaRPr lang="en-US"/>
          </a:p>
        </p:txBody>
      </p:sp>
      <p:sp>
        <p:nvSpPr>
          <p:cNvPr id="8" name="Footer Placeholder 7"/>
          <p:cNvSpPr>
            <a:spLocks noGrp="1"/>
          </p:cNvSpPr>
          <p:nvPr>
            <p:ph type="ftr" sz="quarter" idx="11"/>
          </p:nvPr>
        </p:nvSpPr>
        <p:spPr/>
        <p:txBody>
          <a:bodyPr/>
          <a:lstStyle/>
          <a:p>
            <a:r>
              <a:rPr lang="en-US"/>
              <a:t>Add a footer</a:t>
            </a:r>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250188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1"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D55660E0-FA77-4473-A859-74127B089143}" type="datetime1">
              <a:rPr lang="en-US" smtClean="0"/>
              <a:t>9/11/2021</a:t>
            </a:fld>
            <a:endParaRPr lang="en-US"/>
          </a:p>
        </p:txBody>
      </p:sp>
      <p:sp>
        <p:nvSpPr>
          <p:cNvPr id="4" name="Footer Placeholder 3"/>
          <p:cNvSpPr>
            <a:spLocks noGrp="1"/>
          </p:cNvSpPr>
          <p:nvPr>
            <p:ph type="ftr" sz="quarter" idx="11"/>
          </p:nvPr>
        </p:nvSpPr>
        <p:spPr/>
        <p:txBody>
          <a:bodyPr/>
          <a:lstStyle/>
          <a:p>
            <a:r>
              <a:rPr lang="en-US"/>
              <a:t>Add a footer</a:t>
            </a:r>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071814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88D7B8-9F07-4899-827D-5F3CFDDEB574}" type="datetime1">
              <a:rPr lang="en-US" smtClean="0"/>
              <a:t>9/11/2021</a:t>
            </a:fld>
            <a:endParaRPr lang="en-US"/>
          </a:p>
        </p:txBody>
      </p:sp>
      <p:sp>
        <p:nvSpPr>
          <p:cNvPr id="3" name="Footer Placeholder 2"/>
          <p:cNvSpPr>
            <a:spLocks noGrp="1"/>
          </p:cNvSpPr>
          <p:nvPr>
            <p:ph type="ftr" sz="quarter" idx="11"/>
          </p:nvPr>
        </p:nvSpPr>
        <p:spPr/>
        <p:txBody>
          <a:bodyPr/>
          <a:lstStyle/>
          <a:p>
            <a:r>
              <a:rPr lang="en-US"/>
              <a:t>Add a footer</a:t>
            </a:r>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52882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1" b="0">
                <a:ln>
                  <a:noFill/>
                </a:ln>
                <a:solidFill>
                  <a:schemeClr val="tx2"/>
                </a:solidFill>
                <a:effectLst/>
                <a:latin typeface="+mj-lt"/>
                <a:ea typeface="+mj-ea"/>
                <a:cs typeface="+mj-cs"/>
              </a:defRPr>
            </a:lvl1pPr>
          </a:lstStyle>
          <a:p>
            <a:r>
              <a:rPr kumimoji="0" lang="en-US"/>
              <a:t>Click to edit Master title style</a:t>
            </a:r>
          </a:p>
        </p:txBody>
      </p:sp>
      <p:sp>
        <p:nvSpPr>
          <p:cNvPr id="4" name="Content Placeholder 3"/>
          <p:cNvSpPr>
            <a:spLocks noGrp="1"/>
          </p:cNvSpPr>
          <p:nvPr>
            <p:ph sz="half" idx="1"/>
          </p:nvPr>
        </p:nvSpPr>
        <p:spPr>
          <a:xfrm>
            <a:off x="4766733" y="1676400"/>
            <a:ext cx="6815668" cy="4572000"/>
          </a:xfrm>
        </p:spPr>
        <p:txBody>
          <a:bodyPr tIns="0"/>
          <a:lstStyle>
            <a:lvl1pPr>
              <a:defRPr sz="2800"/>
            </a:lvl1pPr>
            <a:lvl2pPr>
              <a:defRPr sz="2601"/>
            </a:lvl2pPr>
            <a:lvl3pPr>
              <a:defRPr sz="2400"/>
            </a:lvl3pPr>
            <a:lvl4pPr>
              <a:defRPr sz="2000"/>
            </a:lvl4pPr>
            <a:lvl5pPr>
              <a:defRPr sz="1801"/>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1"/>
            </a:lvl1pPr>
            <a:lvl2pPr indent="0" algn="l">
              <a:buNone/>
              <a:defRPr sz="1200"/>
            </a:lvl2pPr>
            <a:lvl3pPr indent="0" algn="l">
              <a:buNone/>
              <a:defRPr sz="1001"/>
            </a:lvl3pPr>
            <a:lvl4pPr indent="0" algn="l">
              <a:buNone/>
              <a:defRPr sz="900"/>
            </a:lvl4pPr>
            <a:lvl5pPr indent="0" algn="l">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B5197C5C-1CD1-417D-A89C-14747F5222C7}" type="datetime1">
              <a:rPr lang="en-US" smtClean="0"/>
              <a:t>9/11/2021</a:t>
            </a:fld>
            <a:endParaRPr lang="en-US"/>
          </a:p>
        </p:txBody>
      </p:sp>
      <p:sp>
        <p:nvSpPr>
          <p:cNvPr id="6" name="Footer Placeholder 5"/>
          <p:cNvSpPr>
            <a:spLocks noGrp="1"/>
          </p:cNvSpPr>
          <p:nvPr>
            <p:ph type="ftr" sz="quarter" idx="11"/>
          </p:nvPr>
        </p:nvSpPr>
        <p:spPr/>
        <p:txBody>
          <a:bodyPr/>
          <a:lstStyle/>
          <a:p>
            <a:r>
              <a:rPr lang="en-US"/>
              <a:t>Add a footer</a:t>
            </a:r>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991926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1"/>
          </a:p>
        </p:txBody>
      </p:sp>
      <p:sp>
        <p:nvSpPr>
          <p:cNvPr id="12" name="Right Triangle 11"/>
          <p:cNvSpPr/>
          <p:nvPr/>
        </p:nvSpPr>
        <p:spPr>
          <a:xfrm rot="420000" flipV="1">
            <a:off x="10672180"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1"/>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1"/>
              </a:spcBef>
              <a:buFontTx/>
              <a:buNone/>
              <a:defRPr sz="1300"/>
            </a:lvl1pPr>
            <a:lvl2pPr>
              <a:defRPr sz="1200"/>
            </a:lvl2pPr>
            <a:lvl3pPr>
              <a:defRPr sz="1001"/>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359EFBB-CFA1-4AA8-9123-F0B52DBD84FE}" type="datetime1">
              <a:rPr lang="en-US" smtClean="0"/>
              <a:t>9/11/2021</a:t>
            </a:fld>
            <a:endParaRPr lang="en-US"/>
          </a:p>
        </p:txBody>
      </p:sp>
      <p:sp>
        <p:nvSpPr>
          <p:cNvPr id="6" name="Footer Placeholder 5"/>
          <p:cNvSpPr>
            <a:spLocks noGrp="1"/>
          </p:cNvSpPr>
          <p:nvPr>
            <p:ph type="ftr" sz="quarter" idx="11"/>
          </p:nvPr>
        </p:nvSpPr>
        <p:spPr/>
        <p:txBody>
          <a:bodyPr/>
          <a:lstStyle/>
          <a:p>
            <a:r>
              <a:rPr lang="en-US"/>
              <a:t>Add a footer</a:t>
            </a:r>
          </a:p>
        </p:txBody>
      </p:sp>
      <p:sp>
        <p:nvSpPr>
          <p:cNvPr id="7" name="Slide Number Placeholder 6"/>
          <p:cNvSpPr>
            <a:spLocks noGrp="1"/>
          </p:cNvSpPr>
          <p:nvPr>
            <p:ph type="sldNum" sz="quarter" idx="12"/>
          </p:nvPr>
        </p:nvSpPr>
        <p:spPr>
          <a:xfrm>
            <a:off x="10769600" y="6356352"/>
            <a:ext cx="812800" cy="365125"/>
          </a:xfrm>
        </p:spPr>
        <p:txBody>
          <a:bodyPr/>
          <a:lstStyle/>
          <a:p>
            <a:fld id="{401CF334-2D5C-4859-84A6-CA7E6E43FAEB}" type="slidenum">
              <a:rPr lang="en-US" smtClean="0"/>
              <a:t>‹#›</a:t>
            </a:fld>
            <a:endParaRPr lang="en-US"/>
          </a:p>
        </p:txBody>
      </p:sp>
      <p:sp>
        <p:nvSpPr>
          <p:cNvPr id="10" name="Freeform 9"/>
          <p:cNvSpPr>
            <a:spLocks/>
          </p:cNvSpPr>
          <p:nvPr/>
        </p:nvSpPr>
        <p:spPr bwMode="auto">
          <a:xfrm flipV="1">
            <a:off x="-12701" y="5816600"/>
            <a:ext cx="12217401"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1" rIns="91440" bIns="45721" anchor="t" compatLnSpc="1"/>
          <a:lstStyle/>
          <a:p>
            <a:pPr marL="0" algn="l" rtl="0" eaLnBrk="1" latinLnBrk="0" hangingPunct="1"/>
            <a:endParaRPr kumimoji="0" lang="en-US" sz="1801">
              <a:solidFill>
                <a:schemeClr val="tx1"/>
              </a:solidFill>
              <a:latin typeface="+mn-lt"/>
              <a:ea typeface="+mn-ea"/>
              <a:cs typeface="+mn-cs"/>
            </a:endParaRPr>
          </a:p>
        </p:txBody>
      </p:sp>
      <p:sp>
        <p:nvSpPr>
          <p:cNvPr id="11" name="Freeform 10"/>
          <p:cNvSpPr>
            <a:spLocks/>
          </p:cNvSpPr>
          <p:nvPr/>
        </p:nvSpPr>
        <p:spPr bwMode="auto">
          <a:xfrm flipV="1">
            <a:off x="5842001" y="6219827"/>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1" rIns="91440" bIns="45721" anchor="t" compatLnSpc="1"/>
          <a:lstStyle/>
          <a:p>
            <a:pPr marL="0" algn="l" rtl="0" eaLnBrk="1" latinLnBrk="0" hangingPunct="1"/>
            <a:endParaRPr kumimoji="0" lang="en-US" sz="1801">
              <a:solidFill>
                <a:schemeClr val="tx1"/>
              </a:solidFill>
              <a:latin typeface="+mn-lt"/>
              <a:ea typeface="+mn-ea"/>
              <a:cs typeface="+mn-cs"/>
            </a:endParaRPr>
          </a:p>
        </p:txBody>
      </p:sp>
    </p:spTree>
    <p:extLst>
      <p:ext uri="{BB962C8B-B14F-4D97-AF65-F5344CB8AC3E}">
        <p14:creationId xmlns:p14="http://schemas.microsoft.com/office/powerpoint/2010/main" val="2519624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25" name="Group 24"/>
          <p:cNvGrpSpPr/>
          <p:nvPr/>
        </p:nvGrpSpPr>
        <p:grpSpPr>
          <a:xfrm>
            <a:off x="-29027" y="-7143"/>
            <a:ext cx="12240731" cy="6879658"/>
            <a:chOff x="0" y="-21658"/>
            <a:chExt cx="12240731" cy="6879658"/>
          </a:xfrm>
        </p:grpSpPr>
        <p:sp>
          <p:nvSpPr>
            <p:cNvPr id="26" name="Rectangle 25"/>
            <p:cNvSpPr/>
            <p:nvPr/>
          </p:nvSpPr>
          <p:spPr>
            <a:xfrm>
              <a:off x="31633"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grpSp>
          <p:nvGrpSpPr>
            <p:cNvPr id="27" name="Group 26"/>
            <p:cNvGrpSpPr/>
            <p:nvPr/>
          </p:nvGrpSpPr>
          <p:grpSpPr>
            <a:xfrm>
              <a:off x="0" y="-21658"/>
              <a:ext cx="12240731" cy="1041400"/>
              <a:chOff x="-25356" y="-7144"/>
              <a:chExt cx="12240731" cy="1041400"/>
            </a:xfrm>
          </p:grpSpPr>
          <p:sp>
            <p:nvSpPr>
              <p:cNvPr id="28" name="Freeform 27"/>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1">
                  <a:solidFill>
                    <a:schemeClr val="tx1"/>
                  </a:solidFill>
                  <a:latin typeface="+mn-lt"/>
                  <a:ea typeface="+mn-ea"/>
                  <a:cs typeface="+mn-cs"/>
                </a:endParaRPr>
              </a:p>
            </p:txBody>
          </p:sp>
          <p:sp>
            <p:nvSpPr>
              <p:cNvPr id="29" name="Freeform 28"/>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1">
                  <a:solidFill>
                    <a:schemeClr val="tx1"/>
                  </a:solidFill>
                  <a:latin typeface="+mn-lt"/>
                  <a:ea typeface="+mn-ea"/>
                  <a:cs typeface="+mn-cs"/>
                </a:endParaRPr>
              </a:p>
            </p:txBody>
          </p:sp>
          <p:grpSp>
            <p:nvGrpSpPr>
              <p:cNvPr id="31" name="Group 30"/>
              <p:cNvGrpSpPr/>
              <p:nvPr/>
            </p:nvGrpSpPr>
            <p:grpSpPr>
              <a:xfrm>
                <a:off x="-25356" y="202408"/>
                <a:ext cx="12240731" cy="649224"/>
                <a:chOff x="-19045" y="216550"/>
                <a:chExt cx="9180548" cy="649224"/>
              </a:xfrm>
            </p:grpSpPr>
            <p:sp>
              <p:nvSpPr>
                <p:cNvPr id="32" name="Freeform 3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1"/>
                </a:p>
              </p:txBody>
            </p:sp>
            <p:sp>
              <p:nvSpPr>
                <p:cNvPr id="33" name="Freeform 3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1"/>
                </a:p>
              </p:txBody>
            </p:sp>
          </p:grpSp>
        </p:grpSp>
      </p:gr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2"/>
            <a:ext cx="2844800" cy="365125"/>
          </a:xfrm>
          <a:prstGeom prst="rect">
            <a:avLst/>
          </a:prstGeom>
        </p:spPr>
        <p:txBody>
          <a:bodyPr vert="horz" lIns="0" tIns="0" rIns="0" bIns="0" anchor="b"/>
          <a:lstStyle>
            <a:lvl1pPr algn="l" eaLnBrk="1" latinLnBrk="0" hangingPunct="1">
              <a:defRPr kumimoji="0" sz="1100">
                <a:solidFill>
                  <a:schemeClr val="tx1"/>
                </a:solidFill>
              </a:defRPr>
            </a:lvl1pPr>
          </a:lstStyle>
          <a:p>
            <a:fld id="{61146459-E3C3-4969-9224-5ED50B492D17}" type="datetime1">
              <a:rPr lang="en-US" smtClean="0"/>
              <a:pPr/>
              <a:t>9/11/2021</a:t>
            </a:fld>
            <a:endParaRPr lang="en-US"/>
          </a:p>
        </p:txBody>
      </p:sp>
      <p:sp>
        <p:nvSpPr>
          <p:cNvPr id="22" name="Footer Placeholder 21"/>
          <p:cNvSpPr>
            <a:spLocks noGrp="1"/>
          </p:cNvSpPr>
          <p:nvPr>
            <p:ph type="ftr" sz="quarter" idx="3"/>
          </p:nvPr>
        </p:nvSpPr>
        <p:spPr>
          <a:xfrm>
            <a:off x="3556000" y="6356352"/>
            <a:ext cx="4470400" cy="365125"/>
          </a:xfrm>
          <a:prstGeom prst="rect">
            <a:avLst/>
          </a:prstGeom>
        </p:spPr>
        <p:txBody>
          <a:bodyPr vert="horz" lIns="0" tIns="0" rIns="0" bIns="0" anchor="b"/>
          <a:lstStyle>
            <a:lvl1pPr algn="l" eaLnBrk="1" latinLnBrk="0" hangingPunct="1">
              <a:defRPr kumimoji="0" sz="1100">
                <a:solidFill>
                  <a:schemeClr val="tx1"/>
                </a:solidFill>
              </a:defRPr>
            </a:lvl1pPr>
          </a:lstStyle>
          <a:p>
            <a:r>
              <a:rPr lang="en-US"/>
              <a:t>Add a footer</a:t>
            </a:r>
          </a:p>
        </p:txBody>
      </p:sp>
      <p:sp>
        <p:nvSpPr>
          <p:cNvPr id="18" name="Slide Number Placeholder 17"/>
          <p:cNvSpPr>
            <a:spLocks noGrp="1"/>
          </p:cNvSpPr>
          <p:nvPr>
            <p:ph type="sldNum" sz="quarter" idx="4"/>
          </p:nvPr>
        </p:nvSpPr>
        <p:spPr>
          <a:xfrm>
            <a:off x="10566400" y="6356352"/>
            <a:ext cx="1016000" cy="365125"/>
          </a:xfrm>
          <a:prstGeom prst="rect">
            <a:avLst/>
          </a:prstGeom>
        </p:spPr>
        <p:txBody>
          <a:bodyPr vert="horz" lIns="0" tIns="0" rIns="0" bIns="0" anchor="b"/>
          <a:lstStyle>
            <a:lvl1pPr algn="r" eaLnBrk="1" latinLnBrk="0" hangingPunct="1">
              <a:defRPr kumimoji="0" sz="1100">
                <a:solidFill>
                  <a:schemeClr val="tx1"/>
                </a:solidFill>
              </a:defRPr>
            </a:lvl1pPr>
          </a:lstStyle>
          <a:p>
            <a:fld id="{401CF334-2D5C-4859-84A6-CA7E6E43FAEB}" type="slidenum">
              <a:rPr lang="en-US" smtClean="0"/>
              <a:pPr/>
              <a:t>‹#›</a:t>
            </a:fld>
            <a:endParaRPr lang="en-US"/>
          </a:p>
        </p:txBody>
      </p:sp>
    </p:spTree>
    <p:extLst>
      <p:ext uri="{BB962C8B-B14F-4D97-AF65-F5344CB8AC3E}">
        <p14:creationId xmlns:p14="http://schemas.microsoft.com/office/powerpoint/2010/main" val="9428528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l" rtl="0" eaLnBrk="1" latinLnBrk="0" hangingPunct="1">
        <a:spcBef>
          <a:spcPct val="0"/>
        </a:spcBef>
        <a:buNone/>
        <a:defRPr kumimoji="0" sz="5001" b="0" kern="1200">
          <a:ln>
            <a:noFill/>
          </a:ln>
          <a:solidFill>
            <a:schemeClr val="tx2"/>
          </a:solidFill>
          <a:effectLst/>
          <a:latin typeface="+mj-lt"/>
          <a:ea typeface="+mj-ea"/>
          <a:cs typeface="+mj-cs"/>
        </a:defRPr>
      </a:lvl1pPr>
    </p:titleStyle>
    <p:bodyStyle>
      <a:lvl1pPr marL="274323" indent="-274323" algn="l" rtl="0" eaLnBrk="1" latinLnBrk="0" hangingPunct="1">
        <a:spcBef>
          <a:spcPct val="20000"/>
        </a:spcBef>
        <a:buClr>
          <a:schemeClr val="accent3">
            <a:lumMod val="50000"/>
          </a:schemeClr>
        </a:buClr>
        <a:buSzPct val="95000"/>
        <a:buFont typeface="Wingdings 2"/>
        <a:buChar char=""/>
        <a:defRPr kumimoji="0" sz="2601" kern="1200">
          <a:solidFill>
            <a:schemeClr val="tx1"/>
          </a:solidFill>
          <a:latin typeface="+mn-lt"/>
          <a:ea typeface="+mn-ea"/>
          <a:cs typeface="+mn-cs"/>
        </a:defRPr>
      </a:lvl1pPr>
      <a:lvl2pPr marL="640088" indent="-246892" algn="l" rtl="0" eaLnBrk="1" latinLnBrk="0" hangingPunct="1">
        <a:spcBef>
          <a:spcPct val="20000"/>
        </a:spcBef>
        <a:buClr>
          <a:schemeClr val="accent1">
            <a:lumMod val="50000"/>
          </a:schemeClr>
        </a:buClr>
        <a:buSzPct val="85000"/>
        <a:buFont typeface="Wingdings 2"/>
        <a:buChar char=""/>
        <a:defRPr kumimoji="0" sz="2400" kern="1200">
          <a:solidFill>
            <a:schemeClr val="tx1"/>
          </a:solidFill>
          <a:latin typeface="+mn-lt"/>
          <a:ea typeface="+mn-ea"/>
          <a:cs typeface="+mn-cs"/>
        </a:defRPr>
      </a:lvl2pPr>
      <a:lvl3pPr marL="914411" indent="-246892" algn="l" rtl="0" eaLnBrk="1" latinLnBrk="0" hangingPunct="1">
        <a:spcBef>
          <a:spcPct val="20000"/>
        </a:spcBef>
        <a:buClr>
          <a:schemeClr val="accent2">
            <a:lumMod val="50000"/>
          </a:schemeClr>
        </a:buClr>
        <a:buSzPct val="70000"/>
        <a:buFont typeface="Wingdings 2"/>
        <a:buChar char=""/>
        <a:defRPr kumimoji="0" sz="2100" kern="1200">
          <a:solidFill>
            <a:schemeClr val="tx1"/>
          </a:solidFill>
          <a:latin typeface="+mn-lt"/>
          <a:ea typeface="+mn-ea"/>
          <a:cs typeface="+mn-cs"/>
        </a:defRPr>
      </a:lvl3pPr>
      <a:lvl4pPr marL="1188735" indent="-210316" algn="l" rtl="0" eaLnBrk="1" latinLnBrk="0" hangingPunct="1">
        <a:spcBef>
          <a:spcPct val="20000"/>
        </a:spcBef>
        <a:buClr>
          <a:schemeClr val="accent3">
            <a:lumMod val="50000"/>
          </a:schemeClr>
        </a:buClr>
        <a:buSzPct val="65000"/>
        <a:buFont typeface="Wingdings 2"/>
        <a:buChar char=""/>
        <a:defRPr kumimoji="0" sz="2000" kern="1200">
          <a:solidFill>
            <a:schemeClr val="tx1"/>
          </a:solidFill>
          <a:latin typeface="+mn-lt"/>
          <a:ea typeface="+mn-ea"/>
          <a:cs typeface="+mn-cs"/>
        </a:defRPr>
      </a:lvl4pPr>
      <a:lvl5pPr marL="1463058" indent="-210316" algn="l" rtl="0" eaLnBrk="1" latinLnBrk="0" hangingPunct="1">
        <a:spcBef>
          <a:spcPct val="20000"/>
        </a:spcBef>
        <a:buClr>
          <a:schemeClr val="accent4">
            <a:lumMod val="75000"/>
          </a:schemeClr>
        </a:buClr>
        <a:buSzPct val="65000"/>
        <a:buFont typeface="Wingdings 2"/>
        <a:buChar char=""/>
        <a:defRPr kumimoji="0" sz="2000" kern="1200">
          <a:solidFill>
            <a:schemeClr val="tx1"/>
          </a:solidFill>
          <a:latin typeface="+mn-lt"/>
          <a:ea typeface="+mn-ea"/>
          <a:cs typeface="+mn-cs"/>
        </a:defRPr>
      </a:lvl5pPr>
      <a:lvl6pPr marL="1737382" indent="-210316" algn="l" rtl="0" eaLnBrk="1" latinLnBrk="0" hangingPunct="1">
        <a:spcBef>
          <a:spcPct val="20000"/>
        </a:spcBef>
        <a:buClr>
          <a:schemeClr val="accent5">
            <a:lumMod val="50000"/>
          </a:schemeClr>
        </a:buClr>
        <a:buSzPct val="80000"/>
        <a:buFont typeface="Wingdings 2"/>
        <a:buChar char=""/>
        <a:defRPr kumimoji="0" sz="1801" kern="1200">
          <a:solidFill>
            <a:schemeClr val="tx1"/>
          </a:solidFill>
          <a:latin typeface="+mn-lt"/>
          <a:ea typeface="+mn-ea"/>
          <a:cs typeface="+mn-cs"/>
        </a:defRPr>
      </a:lvl6pPr>
      <a:lvl7pPr marL="1920264" indent="-182882" algn="l" rtl="0" eaLnBrk="1" latinLnBrk="0" hangingPunct="1">
        <a:spcBef>
          <a:spcPct val="20000"/>
        </a:spcBef>
        <a:buClr>
          <a:schemeClr val="accent6">
            <a:lumMod val="75000"/>
          </a:schemeClr>
        </a:buClr>
        <a:buSzPct val="80000"/>
        <a:buFont typeface="Wingdings 2"/>
        <a:buChar char=""/>
        <a:defRPr kumimoji="0" sz="1600" kern="1200" baseline="0">
          <a:solidFill>
            <a:schemeClr val="tx1"/>
          </a:solidFill>
          <a:latin typeface="+mn-lt"/>
          <a:ea typeface="+mn-ea"/>
          <a:cs typeface="+mn-cs"/>
        </a:defRPr>
      </a:lvl7pPr>
      <a:lvl8pPr marL="2194587" indent="-182882"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286029" indent="0" algn="l" rtl="0" eaLnBrk="1" latinLnBrk="0" hangingPunct="1">
        <a:spcBef>
          <a:spcPct val="20000"/>
        </a:spcBef>
        <a:buClr>
          <a:schemeClr val="tx2"/>
        </a:buClr>
        <a:buFontTx/>
        <a:buNone/>
        <a:defRPr kumimoji="0" sz="1401"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6" algn="l" rtl="0" eaLnBrk="1" latinLnBrk="0" hangingPunct="1">
        <a:defRPr kumimoji="0" kern="1200">
          <a:solidFill>
            <a:schemeClr val="tx1"/>
          </a:solidFill>
          <a:latin typeface="+mn-lt"/>
          <a:ea typeface="+mn-ea"/>
          <a:cs typeface="+mn-cs"/>
        </a:defRPr>
      </a:lvl2pPr>
      <a:lvl3pPr marL="914411" algn="l" rtl="0" eaLnBrk="1" latinLnBrk="0" hangingPunct="1">
        <a:defRPr kumimoji="0" kern="1200">
          <a:solidFill>
            <a:schemeClr val="tx1"/>
          </a:solidFill>
          <a:latin typeface="+mn-lt"/>
          <a:ea typeface="+mn-ea"/>
          <a:cs typeface="+mn-cs"/>
        </a:defRPr>
      </a:lvl3pPr>
      <a:lvl4pPr marL="1371617" algn="l" rtl="0" eaLnBrk="1" latinLnBrk="0" hangingPunct="1">
        <a:defRPr kumimoji="0" kern="1200">
          <a:solidFill>
            <a:schemeClr val="tx1"/>
          </a:solidFill>
          <a:latin typeface="+mn-lt"/>
          <a:ea typeface="+mn-ea"/>
          <a:cs typeface="+mn-cs"/>
        </a:defRPr>
      </a:lvl4pPr>
      <a:lvl5pPr marL="1828823" algn="l" rtl="0" eaLnBrk="1" latinLnBrk="0" hangingPunct="1">
        <a:defRPr kumimoji="0" kern="1200">
          <a:solidFill>
            <a:schemeClr val="tx1"/>
          </a:solidFill>
          <a:latin typeface="+mn-lt"/>
          <a:ea typeface="+mn-ea"/>
          <a:cs typeface="+mn-cs"/>
        </a:defRPr>
      </a:lvl5pPr>
      <a:lvl6pPr marL="2286029" algn="l" rtl="0" eaLnBrk="1" latinLnBrk="0" hangingPunct="1">
        <a:defRPr kumimoji="0" kern="1200">
          <a:solidFill>
            <a:schemeClr val="tx1"/>
          </a:solidFill>
          <a:latin typeface="+mn-lt"/>
          <a:ea typeface="+mn-ea"/>
          <a:cs typeface="+mn-cs"/>
        </a:defRPr>
      </a:lvl6pPr>
      <a:lvl7pPr marL="2743234" algn="l" rtl="0" eaLnBrk="1" latinLnBrk="0" hangingPunct="1">
        <a:defRPr kumimoji="0" kern="1200">
          <a:solidFill>
            <a:schemeClr val="tx1"/>
          </a:solidFill>
          <a:latin typeface="+mn-lt"/>
          <a:ea typeface="+mn-ea"/>
          <a:cs typeface="+mn-cs"/>
        </a:defRPr>
      </a:lvl7pPr>
      <a:lvl8pPr marL="3200440" algn="l" rtl="0" eaLnBrk="1" latinLnBrk="0" hangingPunct="1">
        <a:defRPr kumimoji="0" kern="1200">
          <a:solidFill>
            <a:schemeClr val="tx1"/>
          </a:solidFill>
          <a:latin typeface="+mn-lt"/>
          <a:ea typeface="+mn-ea"/>
          <a:cs typeface="+mn-cs"/>
        </a:defRPr>
      </a:lvl8pPr>
      <a:lvl9pPr marL="3657646"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61568" y="1447968"/>
            <a:ext cx="10468864" cy="1828800"/>
          </a:xfrm>
        </p:spPr>
        <p:txBody>
          <a:bodyPr>
            <a:normAutofit/>
          </a:bodyPr>
          <a:lstStyle/>
          <a:p>
            <a:pPr algn="ctr"/>
            <a:r>
              <a:rPr lang="en-US" sz="6000" b="0" dirty="0">
                <a:solidFill>
                  <a:schemeClr val="tx1"/>
                </a:solidFill>
                <a:latin typeface="+mn-lt"/>
              </a:rPr>
              <a:t>Cooking with the Concepts</a:t>
            </a:r>
          </a:p>
        </p:txBody>
      </p:sp>
      <p:sp>
        <p:nvSpPr>
          <p:cNvPr id="5" name="Subtitle 4"/>
          <p:cNvSpPr>
            <a:spLocks noGrp="1"/>
          </p:cNvSpPr>
          <p:nvPr>
            <p:ph type="subTitle" idx="1"/>
          </p:nvPr>
        </p:nvSpPr>
        <p:spPr>
          <a:xfrm>
            <a:off x="857504" y="3429000"/>
            <a:ext cx="10472928" cy="2257865"/>
          </a:xfrm>
        </p:spPr>
        <p:txBody>
          <a:bodyPr>
            <a:noAutofit/>
          </a:bodyPr>
          <a:lstStyle/>
          <a:p>
            <a:pPr algn="ctr"/>
            <a:r>
              <a:rPr lang="en-US" sz="2800" dirty="0"/>
              <a:t>Engaging Recipes for groups, individuals, and assemblies to enhance appreciation and understanding of Al-</a:t>
            </a:r>
            <a:r>
              <a:rPr lang="en-US" sz="2800" dirty="0" err="1"/>
              <a:t>Anon’s</a:t>
            </a:r>
            <a:r>
              <a:rPr lang="en-US" sz="2800" dirty="0"/>
              <a:t> Concepts of Service; applying the Concepts in our personal, home, and professional lives; and enhancing our understanding of these essential Legacies. </a:t>
            </a:r>
          </a:p>
          <a:p>
            <a:pPr algn="ctr"/>
            <a:endParaRPr lang="en-US" sz="32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4673" y="644747"/>
            <a:ext cx="2038590" cy="1717621"/>
          </a:xfrm>
          <a:prstGeom prst="rect">
            <a:avLst/>
          </a:prstGeom>
        </p:spPr>
      </p:pic>
    </p:spTree>
    <p:extLst>
      <p:ext uri="{BB962C8B-B14F-4D97-AF65-F5344CB8AC3E}">
        <p14:creationId xmlns:p14="http://schemas.microsoft.com/office/powerpoint/2010/main" val="35496286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02464" y="857762"/>
            <a:ext cx="9088640" cy="5893536"/>
          </a:xfrm>
          <a:prstGeom prst="rect">
            <a:avLst/>
          </a:prstGeom>
          <a:noFill/>
          <a:ln>
            <a:noFill/>
          </a:ln>
        </p:spPr>
        <p:txBody>
          <a:bodyPr wrap="square" rtlCol="0">
            <a:spAutoFit/>
          </a:bodyPr>
          <a:lstStyle/>
          <a:p>
            <a:pPr marL="342900" marR="0" lvl="0" indent="-342900">
              <a:lnSpc>
                <a:spcPct val="107000"/>
              </a:lnSpc>
              <a:spcBef>
                <a:spcPts val="0"/>
              </a:spcBef>
              <a:spcAft>
                <a:spcPts val="800"/>
              </a:spcAft>
              <a:buFont typeface="+mj-lt"/>
              <a:buAutoNum type="arabicPeriod" startAt="11"/>
            </a:pPr>
            <a:r>
              <a:rPr lang="en-US" dirty="0">
                <a:ea typeface="Calibri" panose="020F0502020204030204" pitchFamily="34" charset="0"/>
                <a:cs typeface="Times New Roman" panose="02020603050405020304" pitchFamily="18" charset="0"/>
              </a:rPr>
              <a:t>In regard to Concept Ten, in which piece of CAL does it state: </a:t>
            </a:r>
            <a:br>
              <a:rPr lang="en-US" dirty="0">
                <a:ea typeface="Calibri" panose="020F0502020204030204" pitchFamily="34" charset="0"/>
                <a:cs typeface="Times New Roman" panose="02020603050405020304" pitchFamily="18" charset="0"/>
              </a:rPr>
            </a:br>
            <a:r>
              <a:rPr lang="en-US" dirty="0">
                <a:ea typeface="Calibri" panose="020F0502020204030204" pitchFamily="34" charset="0"/>
                <a:cs typeface="Times New Roman" panose="02020603050405020304" pitchFamily="18" charset="0"/>
              </a:rPr>
              <a:t>“In a family it must be clear who sets the rules. If children can get a different answer from each parent to a request to stay out late, this is ‘double-headed management.’ If Dad prefers to defer to Mom on such matters, the entire family must know this....Likewise, Dad must have respect for Mom’s ultimate authority in this matter.”</a:t>
            </a:r>
          </a:p>
          <a:p>
            <a:pPr marL="742950" marR="0" lvl="1" indent="-285750">
              <a:lnSpc>
                <a:spcPct val="107000"/>
              </a:lnSpc>
              <a:spcBef>
                <a:spcPts val="0"/>
              </a:spcBef>
              <a:spcAft>
                <a:spcPts val="800"/>
              </a:spcAft>
              <a:buFont typeface="Wingdings" panose="05000000000000000000" pitchFamily="2" charset="2"/>
              <a:buChar char=""/>
              <a:tabLst>
                <a:tab pos="914400" algn="l"/>
              </a:tabLst>
            </a:pPr>
            <a:r>
              <a:rPr lang="en-US" i="1" dirty="0">
                <a:ea typeface="Calibri" panose="020F0502020204030204" pitchFamily="34" charset="0"/>
                <a:cs typeface="Times New Roman" panose="02020603050405020304" pitchFamily="18" charset="0"/>
              </a:rPr>
              <a:t>Paths to Recovery</a:t>
            </a:r>
            <a:endParaRPr lang="en-US" dirty="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Wingdings" panose="05000000000000000000" pitchFamily="2" charset="2"/>
              <a:buChar char=""/>
              <a:tabLst>
                <a:tab pos="914400" algn="l"/>
              </a:tabLst>
            </a:pPr>
            <a:r>
              <a:rPr lang="en-US" i="1" dirty="0">
                <a:ea typeface="Calibri" panose="020F0502020204030204" pitchFamily="34" charset="0"/>
                <a:cs typeface="Times New Roman" panose="02020603050405020304" pitchFamily="18" charset="0"/>
              </a:rPr>
              <a:t>Courage to Change</a:t>
            </a:r>
            <a:endParaRPr lang="en-US" dirty="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Wingdings" panose="05000000000000000000" pitchFamily="2" charset="2"/>
              <a:buChar char=""/>
              <a:tabLst>
                <a:tab pos="914400" algn="l"/>
              </a:tabLst>
            </a:pPr>
            <a:r>
              <a:rPr lang="en-US" i="1" dirty="0">
                <a:ea typeface="Calibri" panose="020F0502020204030204" pitchFamily="34" charset="0"/>
                <a:cs typeface="Times New Roman" panose="02020603050405020304" pitchFamily="18" charset="0"/>
              </a:rPr>
              <a:t>How Al-Anon Works for Families &amp; Friends of Alcoholics </a:t>
            </a:r>
            <a:r>
              <a:rPr lang="en-US" dirty="0">
                <a:ea typeface="Calibri" panose="020F0502020204030204" pitchFamily="34" charset="0"/>
                <a:cs typeface="Times New Roman" panose="02020603050405020304" pitchFamily="18" charset="0"/>
              </a:rPr>
              <a:t>(B-32)</a:t>
            </a:r>
          </a:p>
          <a:p>
            <a:pPr lvl="1"/>
            <a:r>
              <a:rPr lang="en-US" sz="1801" dirty="0">
                <a:solidFill>
                  <a:schemeClr val="accent6">
                    <a:lumMod val="60000"/>
                    <a:lumOff val="40000"/>
                  </a:schemeClr>
                </a:solidFill>
              </a:rPr>
              <a:t>(</a:t>
            </a:r>
            <a:r>
              <a:rPr lang="en-US" sz="1801" i="1" dirty="0">
                <a:solidFill>
                  <a:schemeClr val="accent6">
                    <a:lumMod val="60000"/>
                    <a:lumOff val="40000"/>
                  </a:schemeClr>
                </a:solidFill>
              </a:rPr>
              <a:t>Paths to Recovery</a:t>
            </a:r>
            <a:r>
              <a:rPr lang="en-US" sz="1801" dirty="0">
                <a:solidFill>
                  <a:schemeClr val="accent6">
                    <a:lumMod val="60000"/>
                    <a:lumOff val="40000"/>
                  </a:schemeClr>
                </a:solidFill>
              </a:rPr>
              <a:t>)</a:t>
            </a:r>
          </a:p>
          <a:p>
            <a:pPr lvl="1"/>
            <a:endParaRPr lang="en-US" sz="1801" dirty="0"/>
          </a:p>
          <a:p>
            <a:pPr marL="342900" marR="0" lvl="0" indent="-342900">
              <a:lnSpc>
                <a:spcPct val="107000"/>
              </a:lnSpc>
              <a:spcBef>
                <a:spcPts val="0"/>
              </a:spcBef>
              <a:spcAft>
                <a:spcPts val="800"/>
              </a:spcAft>
              <a:buFont typeface="+mj-lt"/>
              <a:buAutoNum type="arabicPeriod" startAt="12"/>
              <a:tabLst>
                <a:tab pos="228600" algn="l"/>
              </a:tabLst>
            </a:pPr>
            <a:r>
              <a:rPr lang="en-US" dirty="0">
                <a:ea typeface="Calibri" panose="020F0502020204030204" pitchFamily="34" charset="0"/>
                <a:cs typeface="Times New Roman" panose="02020603050405020304" pitchFamily="18" charset="0"/>
              </a:rPr>
              <a:t>In </a:t>
            </a:r>
            <a:r>
              <a:rPr lang="en-US" i="1" dirty="0">
                <a:ea typeface="Calibri" panose="020F0502020204030204" pitchFamily="34" charset="0"/>
                <a:cs typeface="Times New Roman" panose="02020603050405020304" pitchFamily="18" charset="0"/>
              </a:rPr>
              <a:t>Paths to Recovery</a:t>
            </a:r>
            <a:r>
              <a:rPr lang="en-US" dirty="0">
                <a:ea typeface="Calibri" panose="020F0502020204030204" pitchFamily="34" charset="0"/>
                <a:cs typeface="Times New Roman" panose="02020603050405020304" pitchFamily="18" charset="0"/>
              </a:rPr>
              <a:t>, in which Concept does it state:</a:t>
            </a:r>
            <a:br>
              <a:rPr lang="en-US" dirty="0">
                <a:ea typeface="Calibri" panose="020F0502020204030204" pitchFamily="34" charset="0"/>
                <a:cs typeface="Times New Roman" panose="02020603050405020304" pitchFamily="18" charset="0"/>
              </a:rPr>
            </a:br>
            <a:r>
              <a:rPr lang="en-US" dirty="0">
                <a:ea typeface="Calibri" panose="020F0502020204030204" pitchFamily="34" charset="0"/>
                <a:cs typeface="Times New Roman" panose="02020603050405020304" pitchFamily="18" charset="0"/>
              </a:rPr>
              <a:t>“Family structure composed of family teams, supervisors, and do-</a:t>
            </a:r>
            <a:r>
              <a:rPr lang="en-US" dirty="0" err="1">
                <a:ea typeface="Calibri" panose="020F0502020204030204" pitchFamily="34" charset="0"/>
                <a:cs typeface="Times New Roman" panose="02020603050405020304" pitchFamily="18" charset="0"/>
              </a:rPr>
              <a:t>ers</a:t>
            </a:r>
            <a:r>
              <a:rPr lang="en-US" dirty="0">
                <a:ea typeface="Calibri" panose="020F0502020204030204" pitchFamily="34" charset="0"/>
                <a:cs typeface="Times New Roman" panose="02020603050405020304" pitchFamily="18" charset="0"/>
              </a:rPr>
              <a:t>, no prima donnas and everyone gets treated fairly.”</a:t>
            </a:r>
          </a:p>
          <a:p>
            <a:pPr marL="742950" marR="0" lvl="1" indent="-285750">
              <a:lnSpc>
                <a:spcPct val="107000"/>
              </a:lnSpc>
              <a:spcBef>
                <a:spcPts val="0"/>
              </a:spcBef>
              <a:spcAft>
                <a:spcPts val="800"/>
              </a:spcAft>
              <a:buFont typeface="Wingdings" panose="05000000000000000000" pitchFamily="2" charset="2"/>
              <a:buChar char=""/>
              <a:tabLst>
                <a:tab pos="685800" algn="l"/>
              </a:tabLst>
            </a:pPr>
            <a:r>
              <a:rPr lang="en-US" dirty="0">
                <a:ea typeface="Calibri" panose="020F0502020204030204" pitchFamily="34" charset="0"/>
                <a:cs typeface="Times New Roman" panose="02020603050405020304" pitchFamily="18" charset="0"/>
              </a:rPr>
              <a:t>Concept One</a:t>
            </a:r>
          </a:p>
          <a:p>
            <a:pPr marL="742950" marR="0" lvl="1" indent="-285750">
              <a:lnSpc>
                <a:spcPct val="107000"/>
              </a:lnSpc>
              <a:spcBef>
                <a:spcPts val="0"/>
              </a:spcBef>
              <a:spcAft>
                <a:spcPts val="800"/>
              </a:spcAft>
              <a:buFont typeface="Wingdings" panose="05000000000000000000" pitchFamily="2" charset="2"/>
              <a:buChar char=""/>
              <a:tabLst>
                <a:tab pos="685800" algn="l"/>
              </a:tabLst>
            </a:pPr>
            <a:r>
              <a:rPr lang="en-US" dirty="0">
                <a:ea typeface="Calibri" panose="020F0502020204030204" pitchFamily="34" charset="0"/>
                <a:cs typeface="Times New Roman" panose="02020603050405020304" pitchFamily="18" charset="0"/>
              </a:rPr>
              <a:t>Concept Five</a:t>
            </a:r>
          </a:p>
          <a:p>
            <a:pPr marL="742950" marR="0" lvl="1" indent="-285750">
              <a:lnSpc>
                <a:spcPct val="107000"/>
              </a:lnSpc>
              <a:spcBef>
                <a:spcPts val="0"/>
              </a:spcBef>
              <a:spcAft>
                <a:spcPts val="800"/>
              </a:spcAft>
              <a:buFont typeface="Wingdings" panose="05000000000000000000" pitchFamily="2" charset="2"/>
              <a:buChar char=""/>
              <a:tabLst>
                <a:tab pos="685800" algn="l"/>
              </a:tabLst>
            </a:pPr>
            <a:r>
              <a:rPr lang="en-US" dirty="0">
                <a:ea typeface="Calibri" panose="020F0502020204030204" pitchFamily="34" charset="0"/>
                <a:cs typeface="Times New Roman" panose="02020603050405020304" pitchFamily="18" charset="0"/>
              </a:rPr>
              <a:t>Concept Eleven</a:t>
            </a:r>
          </a:p>
          <a:p>
            <a:pPr lvl="1"/>
            <a:r>
              <a:rPr lang="en-US" sz="1801" dirty="0">
                <a:solidFill>
                  <a:schemeClr val="accent6">
                    <a:lumMod val="60000"/>
                    <a:lumOff val="40000"/>
                  </a:schemeClr>
                </a:solidFill>
              </a:rPr>
              <a:t>(Concept Eleven)</a:t>
            </a:r>
          </a:p>
        </p:txBody>
      </p:sp>
      <p:pic>
        <p:nvPicPr>
          <p:cNvPr id="4" name="Picture 3">
            <a:extLst>
              <a:ext uri="{FF2B5EF4-FFF2-40B4-BE49-F238E27FC236}">
                <a16:creationId xmlns:a16="http://schemas.microsoft.com/office/drawing/2014/main" id="{CA018CA7-805C-4E06-A133-7CC24C358739}"/>
              </a:ext>
            </a:extLst>
          </p:cNvPr>
          <p:cNvPicPr>
            <a:picLocks noChangeAspect="1"/>
          </p:cNvPicPr>
          <p:nvPr/>
        </p:nvPicPr>
        <p:blipFill>
          <a:blip r:embed="rId3"/>
          <a:stretch>
            <a:fillRect/>
          </a:stretch>
        </p:blipFill>
        <p:spPr>
          <a:xfrm>
            <a:off x="200896" y="2331818"/>
            <a:ext cx="2701568" cy="2194364"/>
          </a:xfrm>
          <a:prstGeom prst="rect">
            <a:avLst/>
          </a:prstGeom>
        </p:spPr>
      </p:pic>
    </p:spTree>
    <p:extLst>
      <p:ext uri="{BB962C8B-B14F-4D97-AF65-F5344CB8AC3E}">
        <p14:creationId xmlns:p14="http://schemas.microsoft.com/office/powerpoint/2010/main" val="2738791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6699" y="984726"/>
            <a:ext cx="9459191" cy="5324535"/>
          </a:xfrm>
          <a:prstGeom prst="rect">
            <a:avLst/>
          </a:prstGeom>
          <a:noFill/>
          <a:ln>
            <a:noFill/>
          </a:ln>
        </p:spPr>
        <p:txBody>
          <a:bodyPr wrap="square" rtlCol="0">
            <a:spAutoFit/>
          </a:bodyPr>
          <a:lstStyle/>
          <a:p>
            <a:pPr marL="514357" indent="-514357">
              <a:buFont typeface="+mj-lt"/>
              <a:buAutoNum type="arabicPeriod" startAt="13"/>
            </a:pPr>
            <a:r>
              <a:rPr lang="en-US" dirty="0"/>
              <a:t>In regard to Concept Twelve, in which piece of CAL does it where does it describe prudence as “wisdom with balance?” And describes how prudence can be exercised in “physical, emotional, and spiritual well-being. Taking things one at a time with some order of importance is being prudent. Conserving my energy when I am hungry, angry, lonely, or tired is prudent. Good physical exercise in accordance with my age and ability is prudent. Time for rest and leisure is prudent.” </a:t>
            </a:r>
          </a:p>
          <a:p>
            <a:pPr marL="742950" lvl="1" indent="-285750">
              <a:buFont typeface="Wingdings" panose="05000000000000000000" pitchFamily="2" charset="2"/>
              <a:buChar char="q"/>
            </a:pPr>
            <a:r>
              <a:rPr lang="en-US" i="1" dirty="0"/>
              <a:t>Paths to Recovery</a:t>
            </a:r>
          </a:p>
          <a:p>
            <a:pPr marL="742950" lvl="1" indent="-285750">
              <a:buFont typeface="Wingdings" panose="05000000000000000000" pitchFamily="2" charset="2"/>
              <a:buChar char="q"/>
            </a:pPr>
            <a:r>
              <a:rPr lang="en-US" i="1" dirty="0"/>
              <a:t>Courage to Change</a:t>
            </a:r>
          </a:p>
          <a:p>
            <a:pPr marL="742950" lvl="1" indent="-285750">
              <a:buFont typeface="Wingdings" panose="05000000000000000000" pitchFamily="2" charset="2"/>
              <a:buChar char="q"/>
            </a:pPr>
            <a:r>
              <a:rPr lang="en-US" i="1" dirty="0"/>
              <a:t>Hope for Today</a:t>
            </a:r>
          </a:p>
          <a:p>
            <a:pPr lvl="1"/>
            <a:r>
              <a:rPr lang="en-US" dirty="0">
                <a:solidFill>
                  <a:schemeClr val="accent6">
                    <a:lumMod val="60000"/>
                    <a:lumOff val="40000"/>
                  </a:schemeClr>
                </a:solidFill>
              </a:rPr>
              <a:t>(</a:t>
            </a:r>
            <a:r>
              <a:rPr lang="en-US" i="1" dirty="0">
                <a:solidFill>
                  <a:schemeClr val="accent6">
                    <a:lumMod val="60000"/>
                    <a:lumOff val="40000"/>
                  </a:schemeClr>
                </a:solidFill>
              </a:rPr>
              <a:t>Paths to Recovery</a:t>
            </a:r>
            <a:r>
              <a:rPr lang="en-US" dirty="0">
                <a:solidFill>
                  <a:schemeClr val="accent6">
                    <a:lumMod val="60000"/>
                    <a:lumOff val="40000"/>
                  </a:schemeClr>
                </a:solidFill>
              </a:rPr>
              <a:t>)</a:t>
            </a:r>
            <a:endParaRPr lang="en-US" dirty="0"/>
          </a:p>
          <a:p>
            <a:pPr marL="514357" indent="-514357">
              <a:buFont typeface="+mj-lt"/>
              <a:buAutoNum type="arabicPeriod" startAt="13"/>
            </a:pPr>
            <a:r>
              <a:rPr lang="en-US" dirty="0"/>
              <a:t>In regard to Concept Twelve, where do these examples appear? “When I was promoted to supervisor at work, I finally felt I was in a position of unqualified authority. When decisions needed to be made and actions carried out, I never discussed options with the people who worked under me,” and “As a stepmother I also felt in charge. I listened with my head and not my heart.”</a:t>
            </a:r>
          </a:p>
          <a:p>
            <a:pPr marL="742950" lvl="1" indent="-285750">
              <a:buFont typeface="Wingdings" panose="05000000000000000000" pitchFamily="2" charset="2"/>
              <a:buChar char="q"/>
            </a:pPr>
            <a:r>
              <a:rPr lang="en-US" i="1" dirty="0"/>
              <a:t>Hope for Today</a:t>
            </a:r>
          </a:p>
          <a:p>
            <a:pPr marL="742950" lvl="1" indent="-285750">
              <a:buFont typeface="Wingdings" panose="05000000000000000000" pitchFamily="2" charset="2"/>
              <a:buChar char="q"/>
            </a:pPr>
            <a:r>
              <a:rPr lang="en-US" i="1" dirty="0"/>
              <a:t>Reaching for Personal Freedom</a:t>
            </a:r>
          </a:p>
          <a:p>
            <a:pPr marL="742950" lvl="1" indent="-285750">
              <a:buFont typeface="Wingdings" panose="05000000000000000000" pitchFamily="2" charset="2"/>
              <a:buChar char="q"/>
            </a:pPr>
            <a:r>
              <a:rPr lang="en-US" i="1" dirty="0"/>
              <a:t>2018-2021 Al-Anon/</a:t>
            </a:r>
            <a:r>
              <a:rPr lang="en-US" i="1" dirty="0" err="1"/>
              <a:t>Alateen</a:t>
            </a:r>
            <a:r>
              <a:rPr lang="en-US" i="1" dirty="0"/>
              <a:t> Service Manual </a:t>
            </a:r>
            <a:r>
              <a:rPr lang="en-US" dirty="0"/>
              <a:t>version two (2)</a:t>
            </a:r>
          </a:p>
          <a:p>
            <a:pPr lvl="1"/>
            <a:r>
              <a:rPr lang="en-US" sz="1600" dirty="0">
                <a:solidFill>
                  <a:schemeClr val="accent6">
                    <a:lumMod val="60000"/>
                    <a:lumOff val="40000"/>
                  </a:schemeClr>
                </a:solidFill>
              </a:rPr>
              <a:t>(</a:t>
            </a:r>
            <a:r>
              <a:rPr lang="en-US" sz="1600" i="1" dirty="0">
                <a:solidFill>
                  <a:schemeClr val="accent6">
                    <a:lumMod val="60000"/>
                    <a:lumOff val="40000"/>
                  </a:schemeClr>
                </a:solidFill>
              </a:rPr>
              <a:t>Hope for Today</a:t>
            </a:r>
            <a:r>
              <a:rPr lang="en-US" sz="1600" dirty="0">
                <a:solidFill>
                  <a:schemeClr val="accent6">
                    <a:lumMod val="60000"/>
                    <a:lumOff val="40000"/>
                  </a:schemeClr>
                </a:solidFill>
              </a:rPr>
              <a: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3852" y="2363688"/>
            <a:ext cx="2621448" cy="2130624"/>
          </a:xfrm>
          <a:prstGeom prst="rect">
            <a:avLst/>
          </a:prstGeom>
        </p:spPr>
      </p:pic>
    </p:spTree>
    <p:extLst>
      <p:ext uri="{BB962C8B-B14F-4D97-AF65-F5344CB8AC3E}">
        <p14:creationId xmlns:p14="http://schemas.microsoft.com/office/powerpoint/2010/main" val="3608426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6821A-C9BE-4157-8069-C64F9F09829F}"/>
              </a:ext>
            </a:extLst>
          </p:cNvPr>
          <p:cNvSpPr>
            <a:spLocks noGrp="1"/>
          </p:cNvSpPr>
          <p:nvPr>
            <p:ph type="title"/>
          </p:nvPr>
        </p:nvSpPr>
        <p:spPr>
          <a:xfrm>
            <a:off x="452003" y="876874"/>
            <a:ext cx="6224155" cy="1819568"/>
          </a:xfrm>
        </p:spPr>
        <p:txBody>
          <a:bodyPr anchor="ctr">
            <a:noAutofit/>
          </a:bodyPr>
          <a:lstStyle/>
          <a:p>
            <a:pPr marL="0" indent="0" algn="ctr">
              <a:buNone/>
            </a:pPr>
            <a:r>
              <a:rPr lang="en-US" sz="4400" b="0" dirty="0">
                <a:solidFill>
                  <a:schemeClr val="tx1"/>
                </a:solidFill>
                <a:latin typeface="+mn-lt"/>
              </a:rPr>
              <a:t>Multiple Choice Scavenger Hunt </a:t>
            </a:r>
            <a:br>
              <a:rPr lang="en-US" sz="4400" b="0" dirty="0">
                <a:solidFill>
                  <a:schemeClr val="tx1"/>
                </a:solidFill>
                <a:latin typeface="+mn-lt"/>
              </a:rPr>
            </a:br>
            <a:r>
              <a:rPr lang="en-US" sz="4400" b="0" dirty="0">
                <a:solidFill>
                  <a:schemeClr val="tx1"/>
                </a:solidFill>
                <a:latin typeface="+mn-lt"/>
              </a:rPr>
              <a:t>The Spice Cake:</a:t>
            </a:r>
          </a:p>
        </p:txBody>
      </p:sp>
      <p:pic>
        <p:nvPicPr>
          <p:cNvPr id="1026" name="Picture 2" descr="Spice Cake - Sugar Spun Run">
            <a:extLst>
              <a:ext uri="{FF2B5EF4-FFF2-40B4-BE49-F238E27FC236}">
                <a16:creationId xmlns:a16="http://schemas.microsoft.com/office/drawing/2014/main" id="{E6110BDA-E223-43A3-A736-10CDAA834E93}"/>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7419109" y="1786658"/>
            <a:ext cx="3895433" cy="389543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97DC8A97-03EE-49D7-9B1E-9B8C42ADA97F}"/>
              </a:ext>
            </a:extLst>
          </p:cNvPr>
          <p:cNvPicPr>
            <a:picLocks noChangeAspect="1"/>
          </p:cNvPicPr>
          <p:nvPr/>
        </p:nvPicPr>
        <p:blipFill>
          <a:blip r:embed="rId4"/>
          <a:stretch>
            <a:fillRect/>
          </a:stretch>
        </p:blipFill>
        <p:spPr>
          <a:xfrm>
            <a:off x="2282467" y="2899064"/>
            <a:ext cx="2563228" cy="3474597"/>
          </a:xfrm>
          <a:prstGeom prst="rect">
            <a:avLst/>
          </a:prstGeom>
        </p:spPr>
      </p:pic>
    </p:spTree>
    <p:extLst>
      <p:ext uri="{BB962C8B-B14F-4D97-AF65-F5344CB8AC3E}">
        <p14:creationId xmlns:p14="http://schemas.microsoft.com/office/powerpoint/2010/main" val="35899797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C4BCC82-17A1-4BEF-8B3A-8B49637577A9}"/>
              </a:ext>
            </a:extLst>
          </p:cNvPr>
          <p:cNvSpPr txBox="1"/>
          <p:nvPr/>
        </p:nvSpPr>
        <p:spPr>
          <a:xfrm>
            <a:off x="6262577" y="930050"/>
            <a:ext cx="5544236" cy="5786456"/>
          </a:xfrm>
          <a:prstGeom prst="rect">
            <a:avLst/>
          </a:prstGeom>
          <a:noFill/>
          <a:ln>
            <a:noFill/>
          </a:ln>
        </p:spPr>
        <p:txBody>
          <a:bodyPr wrap="square" rtlCol="0">
            <a:spAutoFit/>
          </a:bodyPr>
          <a:lstStyle/>
          <a:p>
            <a:pPr marL="342900" marR="0" lvl="0" indent="-342900">
              <a:lnSpc>
                <a:spcPct val="107000"/>
              </a:lnSpc>
              <a:spcBef>
                <a:spcPts val="0"/>
              </a:spcBef>
              <a:spcAft>
                <a:spcPts val="800"/>
              </a:spcAft>
              <a:buFont typeface="+mj-lt"/>
              <a:buAutoNum type="arabicPeriod"/>
              <a:tabLst>
                <a:tab pos="228600" algn="l"/>
                <a:tab pos="914400" algn="l"/>
              </a:tabLst>
            </a:pPr>
            <a:r>
              <a:rPr lang="en-US" dirty="0">
                <a:ea typeface="Calibri" panose="020F0502020204030204" pitchFamily="34" charset="0"/>
                <a:cs typeface="Times New Roman" panose="02020603050405020304" pitchFamily="18" charset="0"/>
              </a:rPr>
              <a:t>In which year did the Al-Anon Conference unanimously approve the idea of Al-Anon developing its own Concepts of Service?</a:t>
            </a:r>
          </a:p>
          <a:p>
            <a:pPr marL="742950" marR="0" lvl="1" indent="-285750">
              <a:lnSpc>
                <a:spcPct val="107000"/>
              </a:lnSpc>
              <a:spcBef>
                <a:spcPts val="0"/>
              </a:spcBef>
              <a:spcAft>
                <a:spcPts val="800"/>
              </a:spcAft>
              <a:buFont typeface="Wingdings" panose="05000000000000000000" pitchFamily="2" charset="2"/>
              <a:buChar char=""/>
              <a:tabLst>
                <a:tab pos="685800" algn="l"/>
                <a:tab pos="914400" algn="l"/>
              </a:tabLst>
            </a:pPr>
            <a:r>
              <a:rPr lang="en-US" dirty="0">
                <a:ea typeface="Calibri" panose="020F0502020204030204" pitchFamily="34" charset="0"/>
                <a:cs typeface="Times New Roman" panose="02020603050405020304" pitchFamily="18" charset="0"/>
              </a:rPr>
              <a:t>1951</a:t>
            </a:r>
          </a:p>
          <a:p>
            <a:pPr marL="742950" marR="0" lvl="1" indent="-285750">
              <a:lnSpc>
                <a:spcPct val="107000"/>
              </a:lnSpc>
              <a:spcBef>
                <a:spcPts val="0"/>
              </a:spcBef>
              <a:spcAft>
                <a:spcPts val="800"/>
              </a:spcAft>
              <a:buFont typeface="Wingdings" panose="05000000000000000000" pitchFamily="2" charset="2"/>
              <a:buChar char=""/>
              <a:tabLst>
                <a:tab pos="685800" algn="l"/>
                <a:tab pos="914400" algn="l"/>
              </a:tabLst>
            </a:pPr>
            <a:r>
              <a:rPr lang="en-US" dirty="0">
                <a:ea typeface="Calibri" panose="020F0502020204030204" pitchFamily="34" charset="0"/>
                <a:cs typeface="Times New Roman" panose="02020603050405020304" pitchFamily="18" charset="0"/>
              </a:rPr>
              <a:t>1968</a:t>
            </a:r>
          </a:p>
          <a:p>
            <a:pPr marL="742950" marR="0" lvl="1" indent="-285750">
              <a:lnSpc>
                <a:spcPct val="107000"/>
              </a:lnSpc>
              <a:spcBef>
                <a:spcPts val="0"/>
              </a:spcBef>
              <a:spcAft>
                <a:spcPts val="800"/>
              </a:spcAft>
              <a:buFont typeface="Wingdings" panose="05000000000000000000" pitchFamily="2" charset="2"/>
              <a:buChar char=""/>
              <a:tabLst>
                <a:tab pos="685800" algn="l"/>
                <a:tab pos="914400" algn="l"/>
              </a:tabLst>
            </a:pPr>
            <a:r>
              <a:rPr lang="en-US" dirty="0">
                <a:ea typeface="Calibri" panose="020F0502020204030204" pitchFamily="34" charset="0"/>
                <a:cs typeface="Times New Roman" panose="02020603050405020304" pitchFamily="18" charset="0"/>
              </a:rPr>
              <a:t>1961</a:t>
            </a:r>
          </a:p>
          <a:p>
            <a:pPr lvl="1">
              <a:spcBef>
                <a:spcPts val="601"/>
              </a:spcBef>
            </a:pPr>
            <a:r>
              <a:rPr lang="en-US" sz="1801" dirty="0">
                <a:solidFill>
                  <a:schemeClr val="accent6">
                    <a:lumMod val="60000"/>
                    <a:lumOff val="40000"/>
                  </a:schemeClr>
                </a:solidFill>
              </a:rPr>
              <a:t>(1968)</a:t>
            </a:r>
          </a:p>
          <a:p>
            <a:pPr lvl="1">
              <a:spcBef>
                <a:spcPts val="601"/>
              </a:spcBef>
            </a:pPr>
            <a:endParaRPr lang="en-US" sz="1801" dirty="0"/>
          </a:p>
          <a:p>
            <a:pPr marL="342900" marR="0" lvl="0" indent="-342900">
              <a:lnSpc>
                <a:spcPct val="107000"/>
              </a:lnSpc>
              <a:spcBef>
                <a:spcPts val="0"/>
              </a:spcBef>
              <a:spcAft>
                <a:spcPts val="800"/>
              </a:spcAft>
              <a:buFont typeface="+mj-lt"/>
              <a:buAutoNum type="arabicPeriod"/>
              <a:tabLst>
                <a:tab pos="228600" algn="l"/>
              </a:tabLst>
            </a:pPr>
            <a:r>
              <a:rPr lang="en-US" dirty="0">
                <a:ea typeface="Calibri" panose="020F0502020204030204" pitchFamily="34" charset="0"/>
                <a:cs typeface="Times New Roman" panose="02020603050405020304" pitchFamily="18" charset="0"/>
              </a:rPr>
              <a:t>In which Concept does the </a:t>
            </a:r>
            <a:r>
              <a:rPr lang="en-US" i="1" dirty="0">
                <a:ea typeface="Calibri" panose="020F0502020204030204" pitchFamily="34" charset="0"/>
                <a:cs typeface="Times New Roman" panose="02020603050405020304" pitchFamily="18" charset="0"/>
              </a:rPr>
              <a:t>Service Manual</a:t>
            </a:r>
            <a:r>
              <a:rPr lang="en-US" dirty="0">
                <a:ea typeface="Calibri" panose="020F0502020204030204" pitchFamily="34" charset="0"/>
                <a:cs typeface="Times New Roman" panose="02020603050405020304" pitchFamily="18" charset="0"/>
              </a:rPr>
              <a:t> state: “Unity of purpose had pretty much replaced the early dissimilarity of groups.” </a:t>
            </a:r>
          </a:p>
          <a:p>
            <a:pPr marL="800100" lvl="1" indent="-342900">
              <a:lnSpc>
                <a:spcPct val="150000"/>
              </a:lnSpc>
              <a:buFont typeface="Wingdings" panose="05000000000000000000" pitchFamily="2" charset="2"/>
              <a:buChar char=""/>
            </a:pPr>
            <a:r>
              <a:rPr lang="en-US" dirty="0">
                <a:ea typeface="Calibri" panose="020F0502020204030204" pitchFamily="34" charset="0"/>
                <a:cs typeface="Times New Roman" panose="02020603050405020304" pitchFamily="18" charset="0"/>
              </a:rPr>
              <a:t>Concept Five</a:t>
            </a:r>
          </a:p>
          <a:p>
            <a:pPr marL="800100" lvl="1" indent="-342900">
              <a:lnSpc>
                <a:spcPct val="150000"/>
              </a:lnSpc>
              <a:buFont typeface="Wingdings" panose="05000000000000000000" pitchFamily="2" charset="2"/>
              <a:buChar char=""/>
            </a:pPr>
            <a:r>
              <a:rPr lang="en-US" dirty="0">
                <a:ea typeface="Calibri" panose="020F0502020204030204" pitchFamily="34" charset="0"/>
                <a:cs typeface="Times New Roman" panose="02020603050405020304" pitchFamily="18" charset="0"/>
              </a:rPr>
              <a:t>Concept Two</a:t>
            </a:r>
          </a:p>
          <a:p>
            <a:pPr marL="800100" lvl="1" indent="-342900">
              <a:lnSpc>
                <a:spcPct val="150000"/>
              </a:lnSpc>
              <a:spcAft>
                <a:spcPts val="800"/>
              </a:spcAft>
              <a:buFont typeface="Wingdings" panose="05000000000000000000" pitchFamily="2" charset="2"/>
              <a:buChar char=""/>
            </a:pPr>
            <a:r>
              <a:rPr lang="en-US" dirty="0">
                <a:ea typeface="Calibri" panose="020F0502020204030204" pitchFamily="34" charset="0"/>
                <a:cs typeface="Times New Roman" panose="02020603050405020304" pitchFamily="18" charset="0"/>
              </a:rPr>
              <a:t>Concept One</a:t>
            </a:r>
          </a:p>
          <a:p>
            <a:pPr lvl="1">
              <a:spcBef>
                <a:spcPts val="601"/>
              </a:spcBef>
            </a:pPr>
            <a:r>
              <a:rPr lang="en-US" sz="1801" dirty="0">
                <a:solidFill>
                  <a:schemeClr val="accent6">
                    <a:lumMod val="60000"/>
                    <a:lumOff val="40000"/>
                  </a:schemeClr>
                </a:solidFill>
              </a:rPr>
              <a:t>(Concept One)</a:t>
            </a:r>
          </a:p>
        </p:txBody>
      </p:sp>
      <p:pic>
        <p:nvPicPr>
          <p:cNvPr id="4" name="Picture 3">
            <a:extLst>
              <a:ext uri="{FF2B5EF4-FFF2-40B4-BE49-F238E27FC236}">
                <a16:creationId xmlns:a16="http://schemas.microsoft.com/office/drawing/2014/main" id="{6CEE1845-A2A6-4D1A-938D-3BC8778B052A}"/>
              </a:ext>
            </a:extLst>
          </p:cNvPr>
          <p:cNvPicPr>
            <a:picLocks noChangeAspect="1"/>
          </p:cNvPicPr>
          <p:nvPr/>
        </p:nvPicPr>
        <p:blipFill>
          <a:blip r:embed="rId3"/>
          <a:stretch>
            <a:fillRect/>
          </a:stretch>
        </p:blipFill>
        <p:spPr>
          <a:xfrm>
            <a:off x="643755" y="1390171"/>
            <a:ext cx="4175383" cy="4175383"/>
          </a:xfrm>
          <a:prstGeom prst="rect">
            <a:avLst/>
          </a:prstGeom>
        </p:spPr>
      </p:pic>
    </p:spTree>
    <p:extLst>
      <p:ext uri="{BB962C8B-B14F-4D97-AF65-F5344CB8AC3E}">
        <p14:creationId xmlns:p14="http://schemas.microsoft.com/office/powerpoint/2010/main" val="73085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C4BCC82-17A1-4BEF-8B3A-8B49637577A9}"/>
              </a:ext>
            </a:extLst>
          </p:cNvPr>
          <p:cNvSpPr txBox="1"/>
          <p:nvPr/>
        </p:nvSpPr>
        <p:spPr>
          <a:xfrm>
            <a:off x="292397" y="882775"/>
            <a:ext cx="7957985" cy="5473678"/>
          </a:xfrm>
          <a:prstGeom prst="rect">
            <a:avLst/>
          </a:prstGeom>
          <a:noFill/>
          <a:ln>
            <a:noFill/>
          </a:ln>
        </p:spPr>
        <p:txBody>
          <a:bodyPr wrap="square" rtlCol="0">
            <a:spAutoFit/>
          </a:bodyPr>
          <a:lstStyle/>
          <a:p>
            <a:pPr marL="342900" marR="0" lvl="0" indent="-342900">
              <a:lnSpc>
                <a:spcPct val="107000"/>
              </a:lnSpc>
              <a:spcBef>
                <a:spcPts val="0"/>
              </a:spcBef>
              <a:spcAft>
                <a:spcPts val="800"/>
              </a:spcAft>
              <a:buFont typeface="+mj-lt"/>
              <a:buAutoNum type="arabicPeriod" startAt="3"/>
              <a:tabLst>
                <a:tab pos="228600" algn="l"/>
              </a:tabLst>
            </a:pPr>
            <a:r>
              <a:rPr lang="en-US" dirty="0">
                <a:ea typeface="Calibri" panose="020F0502020204030204" pitchFamily="34" charset="0"/>
                <a:cs typeface="Times New Roman" panose="02020603050405020304" pitchFamily="18" charset="0"/>
              </a:rPr>
              <a:t>In which Concept does the </a:t>
            </a:r>
            <a:r>
              <a:rPr lang="en-US" i="1" dirty="0">
                <a:ea typeface="Calibri" panose="020F0502020204030204" pitchFamily="34" charset="0"/>
                <a:cs typeface="Times New Roman" panose="02020603050405020304" pitchFamily="18" charset="0"/>
              </a:rPr>
              <a:t>Service Manual</a:t>
            </a:r>
            <a:r>
              <a:rPr lang="en-US" dirty="0">
                <a:ea typeface="Calibri" panose="020F0502020204030204" pitchFamily="34" charset="0"/>
                <a:cs typeface="Times New Roman" panose="02020603050405020304" pitchFamily="18" charset="0"/>
              </a:rPr>
              <a:t> state: “Our World Service Conference (WSC) is the active voice and the effective group conscience of our society in world affairs.”</a:t>
            </a:r>
          </a:p>
          <a:p>
            <a:pPr marL="742950" marR="0" lvl="1" indent="-285750">
              <a:lnSpc>
                <a:spcPct val="107000"/>
              </a:lnSpc>
              <a:spcBef>
                <a:spcPts val="0"/>
              </a:spcBef>
              <a:spcAft>
                <a:spcPts val="800"/>
              </a:spcAft>
              <a:buFont typeface="Wingdings" panose="05000000000000000000" pitchFamily="2" charset="2"/>
              <a:buChar char=""/>
              <a:tabLst>
                <a:tab pos="914400" algn="l"/>
              </a:tabLst>
            </a:pPr>
            <a:r>
              <a:rPr lang="en-US" dirty="0">
                <a:ea typeface="Calibri" panose="020F0502020204030204" pitchFamily="34" charset="0"/>
                <a:cs typeface="Times New Roman" panose="02020603050405020304" pitchFamily="18" charset="0"/>
              </a:rPr>
              <a:t>Concept One</a:t>
            </a:r>
          </a:p>
          <a:p>
            <a:pPr marL="742950" marR="0" lvl="1" indent="-285750">
              <a:lnSpc>
                <a:spcPct val="107000"/>
              </a:lnSpc>
              <a:spcBef>
                <a:spcPts val="0"/>
              </a:spcBef>
              <a:spcAft>
                <a:spcPts val="800"/>
              </a:spcAft>
              <a:buFont typeface="Wingdings" panose="05000000000000000000" pitchFamily="2" charset="2"/>
              <a:buChar char=""/>
              <a:tabLst>
                <a:tab pos="914400" algn="l"/>
              </a:tabLst>
            </a:pPr>
            <a:r>
              <a:rPr lang="en-US" dirty="0">
                <a:ea typeface="Calibri" panose="020F0502020204030204" pitchFamily="34" charset="0"/>
                <a:cs typeface="Times New Roman" panose="02020603050405020304" pitchFamily="18" charset="0"/>
              </a:rPr>
              <a:t>Concept Two</a:t>
            </a:r>
          </a:p>
          <a:p>
            <a:pPr marL="742950" marR="0" lvl="1" indent="-285750">
              <a:lnSpc>
                <a:spcPct val="107000"/>
              </a:lnSpc>
              <a:spcBef>
                <a:spcPts val="0"/>
              </a:spcBef>
              <a:spcAft>
                <a:spcPts val="800"/>
              </a:spcAft>
              <a:buFont typeface="Wingdings" panose="05000000000000000000" pitchFamily="2" charset="2"/>
              <a:buChar char=""/>
              <a:tabLst>
                <a:tab pos="914400" algn="l"/>
              </a:tabLst>
            </a:pPr>
            <a:r>
              <a:rPr lang="en-US" dirty="0">
                <a:ea typeface="Calibri" panose="020F0502020204030204" pitchFamily="34" charset="0"/>
                <a:cs typeface="Times New Roman" panose="02020603050405020304" pitchFamily="18" charset="0"/>
              </a:rPr>
              <a:t>Concept Twelve</a:t>
            </a:r>
          </a:p>
          <a:p>
            <a:pPr lvl="1">
              <a:spcBef>
                <a:spcPts val="601"/>
              </a:spcBef>
            </a:pPr>
            <a:r>
              <a:rPr lang="en-US" dirty="0">
                <a:solidFill>
                  <a:schemeClr val="accent6">
                    <a:lumMod val="60000"/>
                    <a:lumOff val="40000"/>
                  </a:schemeClr>
                </a:solidFill>
              </a:rPr>
              <a:t>(Concept Two)</a:t>
            </a:r>
            <a:endParaRPr lang="en-US" dirty="0"/>
          </a:p>
          <a:p>
            <a:pPr marL="342900" marR="0" lvl="0" indent="-342900">
              <a:lnSpc>
                <a:spcPct val="107000"/>
              </a:lnSpc>
              <a:spcBef>
                <a:spcPts val="0"/>
              </a:spcBef>
              <a:spcAft>
                <a:spcPts val="800"/>
              </a:spcAft>
              <a:buFont typeface="+mj-lt"/>
              <a:buAutoNum type="arabicPeriod" startAt="4"/>
              <a:tabLst>
                <a:tab pos="228600" algn="l"/>
              </a:tabLst>
            </a:pPr>
            <a:r>
              <a:rPr lang="en-US" dirty="0">
                <a:ea typeface="Calibri" panose="020F0502020204030204" pitchFamily="34" charset="0"/>
                <a:cs typeface="Times New Roman" panose="02020603050405020304" pitchFamily="18" charset="0"/>
              </a:rPr>
              <a:t>In which Concept does the </a:t>
            </a:r>
            <a:r>
              <a:rPr lang="en-US" i="1" dirty="0">
                <a:ea typeface="Calibri" panose="020F0502020204030204" pitchFamily="34" charset="0"/>
                <a:cs typeface="Times New Roman" panose="02020603050405020304" pitchFamily="18" charset="0"/>
              </a:rPr>
              <a:t>Service Manual</a:t>
            </a:r>
            <a:r>
              <a:rPr lang="en-US" dirty="0">
                <a:ea typeface="Calibri" panose="020F0502020204030204" pitchFamily="34" charset="0"/>
                <a:cs typeface="Times New Roman" panose="02020603050405020304" pitchFamily="18" charset="0"/>
              </a:rPr>
              <a:t> state: “Within the scope of their defined or implied responsibilities, the WSO, its committees, Staff or executives should each have the right to decide when to act wholly on their own and when to refer a problem to the next higher authority.”</a:t>
            </a:r>
          </a:p>
          <a:p>
            <a:pPr marL="742950" marR="0" lvl="1" indent="-285750">
              <a:lnSpc>
                <a:spcPct val="107000"/>
              </a:lnSpc>
              <a:spcBef>
                <a:spcPts val="0"/>
              </a:spcBef>
              <a:spcAft>
                <a:spcPts val="800"/>
              </a:spcAft>
              <a:buFont typeface="Wingdings" panose="05000000000000000000" pitchFamily="2" charset="2"/>
              <a:buChar char=""/>
              <a:tabLst>
                <a:tab pos="685800" algn="l"/>
              </a:tabLst>
            </a:pPr>
            <a:r>
              <a:rPr lang="en-US" dirty="0">
                <a:ea typeface="Calibri" panose="020F0502020204030204" pitchFamily="34" charset="0"/>
                <a:cs typeface="Times New Roman" panose="02020603050405020304" pitchFamily="18" charset="0"/>
              </a:rPr>
              <a:t>Concept Three</a:t>
            </a:r>
          </a:p>
          <a:p>
            <a:pPr marL="742950" marR="0" lvl="1" indent="-285750">
              <a:lnSpc>
                <a:spcPct val="107000"/>
              </a:lnSpc>
              <a:spcBef>
                <a:spcPts val="0"/>
              </a:spcBef>
              <a:spcAft>
                <a:spcPts val="800"/>
              </a:spcAft>
              <a:buFont typeface="Wingdings" panose="05000000000000000000" pitchFamily="2" charset="2"/>
              <a:buChar char=""/>
              <a:tabLst>
                <a:tab pos="685800" algn="l"/>
              </a:tabLst>
            </a:pPr>
            <a:r>
              <a:rPr lang="en-US" dirty="0">
                <a:ea typeface="Calibri" panose="020F0502020204030204" pitchFamily="34" charset="0"/>
                <a:cs typeface="Times New Roman" panose="02020603050405020304" pitchFamily="18" charset="0"/>
              </a:rPr>
              <a:t>Concept Nine</a:t>
            </a:r>
          </a:p>
          <a:p>
            <a:pPr marL="742950" marR="0" lvl="1" indent="-285750">
              <a:lnSpc>
                <a:spcPct val="107000"/>
              </a:lnSpc>
              <a:spcBef>
                <a:spcPts val="0"/>
              </a:spcBef>
              <a:spcAft>
                <a:spcPts val="800"/>
              </a:spcAft>
              <a:buFont typeface="Wingdings" panose="05000000000000000000" pitchFamily="2" charset="2"/>
              <a:buChar char=""/>
              <a:tabLst>
                <a:tab pos="685800" algn="l"/>
              </a:tabLst>
            </a:pPr>
            <a:r>
              <a:rPr lang="en-US" dirty="0">
                <a:ea typeface="Calibri" panose="020F0502020204030204" pitchFamily="34" charset="0"/>
                <a:cs typeface="Times New Roman" panose="02020603050405020304" pitchFamily="18" charset="0"/>
              </a:rPr>
              <a:t>Concept Twelve</a:t>
            </a:r>
          </a:p>
          <a:p>
            <a:pPr lvl="1">
              <a:spcBef>
                <a:spcPts val="601"/>
              </a:spcBef>
            </a:pPr>
            <a:r>
              <a:rPr lang="en-US" dirty="0">
                <a:solidFill>
                  <a:schemeClr val="accent6">
                    <a:lumMod val="60000"/>
                    <a:lumOff val="40000"/>
                  </a:schemeClr>
                </a:solidFill>
              </a:rPr>
              <a:t>(Concept Three)</a:t>
            </a:r>
          </a:p>
        </p:txBody>
      </p:sp>
      <p:pic>
        <p:nvPicPr>
          <p:cNvPr id="4" name="Picture 3">
            <a:extLst>
              <a:ext uri="{FF2B5EF4-FFF2-40B4-BE49-F238E27FC236}">
                <a16:creationId xmlns:a16="http://schemas.microsoft.com/office/drawing/2014/main" id="{6CEE1845-A2A6-4D1A-938D-3BC8778B052A}"/>
              </a:ext>
            </a:extLst>
          </p:cNvPr>
          <p:cNvPicPr>
            <a:picLocks noChangeAspect="1"/>
          </p:cNvPicPr>
          <p:nvPr/>
        </p:nvPicPr>
        <p:blipFill>
          <a:blip r:embed="rId3"/>
          <a:stretch>
            <a:fillRect/>
          </a:stretch>
        </p:blipFill>
        <p:spPr>
          <a:xfrm>
            <a:off x="8250382" y="1787237"/>
            <a:ext cx="3649221" cy="3649221"/>
          </a:xfrm>
          <a:prstGeom prst="rect">
            <a:avLst/>
          </a:prstGeom>
        </p:spPr>
      </p:pic>
    </p:spTree>
    <p:extLst>
      <p:ext uri="{BB962C8B-B14F-4D97-AF65-F5344CB8AC3E}">
        <p14:creationId xmlns:p14="http://schemas.microsoft.com/office/powerpoint/2010/main" val="3730501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C4BCC82-17A1-4BEF-8B3A-8B49637577A9}"/>
              </a:ext>
            </a:extLst>
          </p:cNvPr>
          <p:cNvSpPr txBox="1"/>
          <p:nvPr/>
        </p:nvSpPr>
        <p:spPr>
          <a:xfrm>
            <a:off x="4760971" y="809950"/>
            <a:ext cx="7077738" cy="5950475"/>
          </a:xfrm>
          <a:prstGeom prst="rect">
            <a:avLst/>
          </a:prstGeom>
          <a:noFill/>
          <a:ln>
            <a:noFill/>
          </a:ln>
        </p:spPr>
        <p:txBody>
          <a:bodyPr wrap="square" rtlCol="0">
            <a:spAutoFit/>
          </a:bodyPr>
          <a:lstStyle/>
          <a:p>
            <a:pPr marL="342900" marR="0" lvl="0" indent="-342900">
              <a:lnSpc>
                <a:spcPct val="107000"/>
              </a:lnSpc>
              <a:spcBef>
                <a:spcPts val="0"/>
              </a:spcBef>
              <a:spcAft>
                <a:spcPts val="800"/>
              </a:spcAft>
              <a:buFont typeface="+mj-lt"/>
              <a:buAutoNum type="arabicPeriod" startAt="5"/>
              <a:tabLst>
                <a:tab pos="914400" algn="l"/>
              </a:tabLst>
            </a:pPr>
            <a:r>
              <a:rPr lang="en-US" dirty="0">
                <a:ea typeface="Calibri" panose="020F0502020204030204" pitchFamily="34" charset="0"/>
                <a:cs typeface="Times New Roman" panose="02020603050405020304" pitchFamily="18" charset="0"/>
              </a:rPr>
              <a:t>In which Concept does this excerpt appear?</a:t>
            </a:r>
            <a:br>
              <a:rPr lang="en-US" dirty="0">
                <a:ea typeface="Calibri" panose="020F0502020204030204" pitchFamily="34" charset="0"/>
                <a:cs typeface="Times New Roman" panose="02020603050405020304" pitchFamily="18" charset="0"/>
              </a:rPr>
            </a:br>
            <a:r>
              <a:rPr lang="en-US" dirty="0">
                <a:ea typeface="Calibri" panose="020F0502020204030204" pitchFamily="34" charset="0"/>
                <a:cs typeface="Times New Roman" panose="02020603050405020304" pitchFamily="18" charset="0"/>
              </a:rPr>
              <a:t>“But the Right of Participation in our service structure is of such high importance to our future that we are urged to preserve this traditional right in the face of every attempt to whittle it down.”</a:t>
            </a:r>
          </a:p>
          <a:p>
            <a:pPr marL="742950" marR="0" lvl="1" indent="-285750">
              <a:spcBef>
                <a:spcPts val="0"/>
              </a:spcBef>
              <a:spcAft>
                <a:spcPts val="800"/>
              </a:spcAft>
              <a:buFont typeface="Wingdings" panose="05000000000000000000" pitchFamily="2" charset="2"/>
              <a:buChar char=""/>
              <a:tabLst>
                <a:tab pos="914400" algn="l"/>
              </a:tabLst>
            </a:pPr>
            <a:r>
              <a:rPr lang="en-US" dirty="0">
                <a:ea typeface="Calibri" panose="020F0502020204030204" pitchFamily="34" charset="0"/>
                <a:cs typeface="Times New Roman" panose="02020603050405020304" pitchFamily="18" charset="0"/>
              </a:rPr>
              <a:t>Concept Four</a:t>
            </a:r>
          </a:p>
          <a:p>
            <a:pPr marL="742950" marR="0" lvl="1" indent="-285750">
              <a:spcBef>
                <a:spcPts val="0"/>
              </a:spcBef>
              <a:spcAft>
                <a:spcPts val="800"/>
              </a:spcAft>
              <a:buFont typeface="Wingdings" panose="05000000000000000000" pitchFamily="2" charset="2"/>
              <a:buChar char=""/>
              <a:tabLst>
                <a:tab pos="914400" algn="l"/>
              </a:tabLst>
            </a:pPr>
            <a:r>
              <a:rPr lang="en-US" dirty="0">
                <a:ea typeface="Calibri" panose="020F0502020204030204" pitchFamily="34" charset="0"/>
                <a:cs typeface="Times New Roman" panose="02020603050405020304" pitchFamily="18" charset="0"/>
              </a:rPr>
              <a:t>Concept Eight</a:t>
            </a:r>
          </a:p>
          <a:p>
            <a:pPr marL="742950" marR="0" lvl="1" indent="-285750">
              <a:spcBef>
                <a:spcPts val="0"/>
              </a:spcBef>
              <a:spcAft>
                <a:spcPts val="800"/>
              </a:spcAft>
              <a:buFont typeface="Wingdings" panose="05000000000000000000" pitchFamily="2" charset="2"/>
              <a:buChar char=""/>
              <a:tabLst>
                <a:tab pos="914400" algn="l"/>
              </a:tabLst>
            </a:pPr>
            <a:r>
              <a:rPr lang="en-US" dirty="0">
                <a:ea typeface="Calibri" panose="020F0502020204030204" pitchFamily="34" charset="0"/>
                <a:cs typeface="Times New Roman" panose="02020603050405020304" pitchFamily="18" charset="0"/>
              </a:rPr>
              <a:t>Concept Eleven</a:t>
            </a:r>
          </a:p>
          <a:p>
            <a:pPr lvl="1">
              <a:spcBef>
                <a:spcPts val="601"/>
              </a:spcBef>
            </a:pPr>
            <a:r>
              <a:rPr lang="en-US" sz="1801" dirty="0">
                <a:solidFill>
                  <a:schemeClr val="accent6">
                    <a:lumMod val="60000"/>
                    <a:lumOff val="40000"/>
                  </a:schemeClr>
                </a:solidFill>
              </a:rPr>
              <a:t>(Concept Four)</a:t>
            </a:r>
            <a:endParaRPr lang="en-US" sz="1801" dirty="0"/>
          </a:p>
          <a:p>
            <a:pPr marL="342900" marR="0" lvl="0" indent="-342900">
              <a:lnSpc>
                <a:spcPct val="107000"/>
              </a:lnSpc>
              <a:spcBef>
                <a:spcPts val="0"/>
              </a:spcBef>
              <a:spcAft>
                <a:spcPts val="800"/>
              </a:spcAft>
              <a:buFont typeface="+mj-lt"/>
              <a:buAutoNum type="arabicPeriod" startAt="5"/>
              <a:tabLst>
                <a:tab pos="228600" algn="l"/>
              </a:tabLst>
            </a:pPr>
            <a:r>
              <a:rPr lang="en-US" dirty="0">
                <a:ea typeface="Calibri" panose="020F0502020204030204" pitchFamily="34" charset="0"/>
                <a:cs typeface="Times New Roman" panose="02020603050405020304" pitchFamily="18" charset="0"/>
              </a:rPr>
              <a:t>In which Concept would we find:</a:t>
            </a:r>
            <a:br>
              <a:rPr lang="en-US" dirty="0">
                <a:ea typeface="Calibri" panose="020F0502020204030204" pitchFamily="34" charset="0"/>
                <a:cs typeface="Times New Roman" panose="02020603050405020304" pitchFamily="18" charset="0"/>
              </a:rPr>
            </a:br>
            <a:r>
              <a:rPr lang="en-US" dirty="0">
                <a:ea typeface="Calibri" panose="020F0502020204030204" pitchFamily="34" charset="0"/>
                <a:cs typeface="Times New Roman" panose="02020603050405020304" pitchFamily="18" charset="0"/>
              </a:rPr>
              <a:t>“When any minority considers an issue to be so grave that a mistaken decision could seriously affect Al-Anon as a whole, it has the actual duty to present a minority appeal to the body that made the decision.”</a:t>
            </a:r>
          </a:p>
          <a:p>
            <a:pPr marL="742950" marR="0" lvl="1" indent="-285750">
              <a:spcBef>
                <a:spcPts val="0"/>
              </a:spcBef>
              <a:spcAft>
                <a:spcPts val="800"/>
              </a:spcAft>
              <a:buFont typeface="Wingdings" panose="05000000000000000000" pitchFamily="2" charset="2"/>
              <a:buChar char=""/>
              <a:tabLst>
                <a:tab pos="685800" algn="l"/>
              </a:tabLst>
            </a:pPr>
            <a:r>
              <a:rPr lang="en-US" dirty="0">
                <a:ea typeface="Calibri" panose="020F0502020204030204" pitchFamily="34" charset="0"/>
                <a:cs typeface="Times New Roman" panose="02020603050405020304" pitchFamily="18" charset="0"/>
              </a:rPr>
              <a:t>Concept Four</a:t>
            </a:r>
          </a:p>
          <a:p>
            <a:pPr marL="742950" marR="0" lvl="1" indent="-285750">
              <a:spcBef>
                <a:spcPts val="0"/>
              </a:spcBef>
              <a:spcAft>
                <a:spcPts val="800"/>
              </a:spcAft>
              <a:buFont typeface="Wingdings" panose="05000000000000000000" pitchFamily="2" charset="2"/>
              <a:buChar char=""/>
              <a:tabLst>
                <a:tab pos="685800" algn="l"/>
              </a:tabLst>
            </a:pPr>
            <a:r>
              <a:rPr lang="en-US" dirty="0">
                <a:ea typeface="Calibri" panose="020F0502020204030204" pitchFamily="34" charset="0"/>
                <a:cs typeface="Times New Roman" panose="02020603050405020304" pitchFamily="18" charset="0"/>
              </a:rPr>
              <a:t>Concept Five</a:t>
            </a:r>
          </a:p>
          <a:p>
            <a:pPr marL="742950" marR="0" lvl="1" indent="-285750">
              <a:spcBef>
                <a:spcPts val="0"/>
              </a:spcBef>
              <a:spcAft>
                <a:spcPts val="800"/>
              </a:spcAft>
              <a:buFont typeface="Wingdings" panose="05000000000000000000" pitchFamily="2" charset="2"/>
              <a:buChar char=""/>
              <a:tabLst>
                <a:tab pos="685800" algn="l"/>
              </a:tabLst>
            </a:pPr>
            <a:r>
              <a:rPr lang="en-US" dirty="0">
                <a:ea typeface="Calibri" panose="020F0502020204030204" pitchFamily="34" charset="0"/>
                <a:cs typeface="Times New Roman" panose="02020603050405020304" pitchFamily="18" charset="0"/>
              </a:rPr>
              <a:t>Concept Nine</a:t>
            </a:r>
          </a:p>
          <a:p>
            <a:pPr lvl="1">
              <a:spcBef>
                <a:spcPts val="601"/>
              </a:spcBef>
            </a:pPr>
            <a:r>
              <a:rPr lang="en-US" sz="1801" dirty="0">
                <a:solidFill>
                  <a:schemeClr val="accent6">
                    <a:lumMod val="60000"/>
                    <a:lumOff val="40000"/>
                  </a:schemeClr>
                </a:solidFill>
              </a:rPr>
              <a:t>(Concept Five)</a:t>
            </a:r>
          </a:p>
        </p:txBody>
      </p:sp>
      <p:pic>
        <p:nvPicPr>
          <p:cNvPr id="4" name="Picture 3">
            <a:extLst>
              <a:ext uri="{FF2B5EF4-FFF2-40B4-BE49-F238E27FC236}">
                <a16:creationId xmlns:a16="http://schemas.microsoft.com/office/drawing/2014/main" id="{6CEE1845-A2A6-4D1A-938D-3BC8778B052A}"/>
              </a:ext>
            </a:extLst>
          </p:cNvPr>
          <p:cNvPicPr>
            <a:picLocks noChangeAspect="1"/>
          </p:cNvPicPr>
          <p:nvPr/>
        </p:nvPicPr>
        <p:blipFill>
          <a:blip r:embed="rId3"/>
          <a:stretch>
            <a:fillRect/>
          </a:stretch>
        </p:blipFill>
        <p:spPr>
          <a:xfrm>
            <a:off x="427717" y="1428954"/>
            <a:ext cx="4175383" cy="4175383"/>
          </a:xfrm>
          <a:prstGeom prst="rect">
            <a:avLst/>
          </a:prstGeom>
        </p:spPr>
      </p:pic>
    </p:spTree>
    <p:extLst>
      <p:ext uri="{BB962C8B-B14F-4D97-AF65-F5344CB8AC3E}">
        <p14:creationId xmlns:p14="http://schemas.microsoft.com/office/powerpoint/2010/main" val="2860678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C4BCC82-17A1-4BEF-8B3A-8B49637577A9}"/>
              </a:ext>
            </a:extLst>
          </p:cNvPr>
          <p:cNvSpPr txBox="1"/>
          <p:nvPr/>
        </p:nvSpPr>
        <p:spPr>
          <a:xfrm>
            <a:off x="231088" y="998704"/>
            <a:ext cx="8228148" cy="5460341"/>
          </a:xfrm>
          <a:prstGeom prst="rect">
            <a:avLst/>
          </a:prstGeom>
          <a:noFill/>
          <a:ln>
            <a:noFill/>
          </a:ln>
        </p:spPr>
        <p:txBody>
          <a:bodyPr wrap="square" rtlCol="0">
            <a:spAutoFit/>
          </a:bodyPr>
          <a:lstStyle/>
          <a:p>
            <a:pPr marL="342900" marR="0" lvl="0" indent="-342900">
              <a:lnSpc>
                <a:spcPct val="107000"/>
              </a:lnSpc>
              <a:spcBef>
                <a:spcPts val="0"/>
              </a:spcBef>
              <a:spcAft>
                <a:spcPts val="800"/>
              </a:spcAft>
              <a:buFont typeface="+mj-lt"/>
              <a:buAutoNum type="arabicPeriod" startAt="7"/>
              <a:tabLst>
                <a:tab pos="457200" algn="l"/>
              </a:tabLst>
            </a:pPr>
            <a:r>
              <a:rPr lang="en-US" dirty="0">
                <a:ea typeface="Calibri" panose="020F0502020204030204" pitchFamily="34" charset="0"/>
                <a:cs typeface="Times New Roman" panose="02020603050405020304" pitchFamily="18" charset="0"/>
              </a:rPr>
              <a:t>In which Concept would we find: “While the Trustees must operate under the close observation, guidance, and sometimes the direction of the WSC, it is nevertheless true that only the Trustees can evaluate and handle most of the innumerable transactions involved in our World Service operation.”</a:t>
            </a:r>
          </a:p>
          <a:p>
            <a:pPr marL="742950" marR="0" lvl="1" indent="-285750">
              <a:spcBef>
                <a:spcPts val="0"/>
              </a:spcBef>
              <a:spcAft>
                <a:spcPts val="800"/>
              </a:spcAft>
              <a:buFont typeface="Wingdings" panose="05000000000000000000" pitchFamily="2" charset="2"/>
              <a:buChar char=""/>
              <a:tabLst>
                <a:tab pos="685800" algn="l"/>
              </a:tabLst>
            </a:pPr>
            <a:r>
              <a:rPr lang="en-US" dirty="0">
                <a:ea typeface="Calibri" panose="020F0502020204030204" pitchFamily="34" charset="0"/>
                <a:cs typeface="Times New Roman" panose="02020603050405020304" pitchFamily="18" charset="0"/>
              </a:rPr>
              <a:t>Concept Six</a:t>
            </a:r>
          </a:p>
          <a:p>
            <a:pPr marL="742950" marR="0" lvl="1" indent="-285750">
              <a:spcBef>
                <a:spcPts val="0"/>
              </a:spcBef>
              <a:spcAft>
                <a:spcPts val="800"/>
              </a:spcAft>
              <a:buFont typeface="Wingdings" panose="05000000000000000000" pitchFamily="2" charset="2"/>
              <a:buChar char=""/>
              <a:tabLst>
                <a:tab pos="685800" algn="l"/>
              </a:tabLst>
            </a:pPr>
            <a:r>
              <a:rPr lang="en-US" dirty="0">
                <a:ea typeface="Calibri" panose="020F0502020204030204" pitchFamily="34" charset="0"/>
                <a:cs typeface="Times New Roman" panose="02020603050405020304" pitchFamily="18" charset="0"/>
              </a:rPr>
              <a:t>Concept Seven</a:t>
            </a:r>
          </a:p>
          <a:p>
            <a:pPr marL="742950" marR="0" lvl="1" indent="-285750">
              <a:spcBef>
                <a:spcPts val="0"/>
              </a:spcBef>
              <a:spcAft>
                <a:spcPts val="800"/>
              </a:spcAft>
              <a:buFont typeface="Wingdings" panose="05000000000000000000" pitchFamily="2" charset="2"/>
              <a:buChar char=""/>
              <a:tabLst>
                <a:tab pos="685800" algn="l"/>
              </a:tabLst>
            </a:pPr>
            <a:r>
              <a:rPr lang="en-US" dirty="0">
                <a:ea typeface="Calibri" panose="020F0502020204030204" pitchFamily="34" charset="0"/>
                <a:cs typeface="Times New Roman" panose="02020603050405020304" pitchFamily="18" charset="0"/>
              </a:rPr>
              <a:t>Concept Two</a:t>
            </a:r>
          </a:p>
          <a:p>
            <a:pPr lvl="1">
              <a:spcBef>
                <a:spcPts val="601"/>
              </a:spcBef>
            </a:pPr>
            <a:r>
              <a:rPr lang="en-US" sz="1801" dirty="0">
                <a:solidFill>
                  <a:schemeClr val="accent6">
                    <a:lumMod val="60000"/>
                    <a:lumOff val="40000"/>
                  </a:schemeClr>
                </a:solidFill>
              </a:rPr>
              <a:t>(Concept Six)</a:t>
            </a:r>
            <a:endParaRPr lang="en-US" sz="1801" dirty="0"/>
          </a:p>
          <a:p>
            <a:pPr marL="342900" marR="0" lvl="0" indent="-342900">
              <a:lnSpc>
                <a:spcPct val="107000"/>
              </a:lnSpc>
              <a:spcBef>
                <a:spcPts val="0"/>
              </a:spcBef>
              <a:spcAft>
                <a:spcPts val="800"/>
              </a:spcAft>
              <a:buFont typeface="+mj-lt"/>
              <a:buAutoNum type="arabicPeriod" startAt="8"/>
              <a:tabLst>
                <a:tab pos="457200" algn="l"/>
              </a:tabLst>
            </a:pPr>
            <a:r>
              <a:rPr lang="en-US" dirty="0">
                <a:ea typeface="Calibri" panose="020F0502020204030204" pitchFamily="34" charset="0"/>
                <a:cs typeface="Times New Roman" panose="02020603050405020304" pitchFamily="18" charset="0"/>
              </a:rPr>
              <a:t>Find in the </a:t>
            </a:r>
            <a:r>
              <a:rPr lang="en-US" i="1" dirty="0">
                <a:ea typeface="Calibri" panose="020F0502020204030204" pitchFamily="34" charset="0"/>
                <a:cs typeface="Times New Roman" panose="02020603050405020304" pitchFamily="18" charset="0"/>
              </a:rPr>
              <a:t>Service Manual</a:t>
            </a:r>
            <a:r>
              <a:rPr lang="en-US" dirty="0">
                <a:ea typeface="Calibri" panose="020F0502020204030204" pitchFamily="34" charset="0"/>
                <a:cs typeface="Times New Roman" panose="02020603050405020304" pitchFamily="18" charset="0"/>
              </a:rPr>
              <a:t>: “Just as the WSC should avoid the overuse of its traditional authority, so should the Board of Trustees avoid overuse of its legal authority.”</a:t>
            </a:r>
          </a:p>
          <a:p>
            <a:pPr marL="742950" marR="0" lvl="1" indent="-285750">
              <a:spcBef>
                <a:spcPts val="0"/>
              </a:spcBef>
              <a:spcAft>
                <a:spcPts val="800"/>
              </a:spcAft>
              <a:buFont typeface="Wingdings" panose="05000000000000000000" pitchFamily="2" charset="2"/>
              <a:buChar char=""/>
              <a:tabLst>
                <a:tab pos="914400" algn="l"/>
              </a:tabLst>
            </a:pPr>
            <a:r>
              <a:rPr lang="en-US" dirty="0">
                <a:ea typeface="Calibri" panose="020F0502020204030204" pitchFamily="34" charset="0"/>
                <a:cs typeface="Times New Roman" panose="02020603050405020304" pitchFamily="18" charset="0"/>
              </a:rPr>
              <a:t>Page 189</a:t>
            </a:r>
          </a:p>
          <a:p>
            <a:pPr marL="742950" marR="0" lvl="1" indent="-285750">
              <a:spcBef>
                <a:spcPts val="0"/>
              </a:spcBef>
              <a:spcAft>
                <a:spcPts val="800"/>
              </a:spcAft>
              <a:buFont typeface="Wingdings" panose="05000000000000000000" pitchFamily="2" charset="2"/>
              <a:buChar char=""/>
              <a:tabLst>
                <a:tab pos="914400" algn="l"/>
              </a:tabLst>
            </a:pPr>
            <a:r>
              <a:rPr lang="en-US" dirty="0">
                <a:ea typeface="Calibri" panose="020F0502020204030204" pitchFamily="34" charset="0"/>
                <a:cs typeface="Times New Roman" panose="02020603050405020304" pitchFamily="18" charset="0"/>
              </a:rPr>
              <a:t>Page 200</a:t>
            </a:r>
          </a:p>
          <a:p>
            <a:pPr marL="742950" marR="0" lvl="1" indent="-285750">
              <a:spcBef>
                <a:spcPts val="0"/>
              </a:spcBef>
              <a:spcAft>
                <a:spcPts val="800"/>
              </a:spcAft>
              <a:buFont typeface="Wingdings" panose="05000000000000000000" pitchFamily="2" charset="2"/>
              <a:buChar char=""/>
              <a:tabLst>
                <a:tab pos="914400" algn="l"/>
              </a:tabLst>
            </a:pPr>
            <a:r>
              <a:rPr lang="en-US" dirty="0">
                <a:ea typeface="Calibri" panose="020F0502020204030204" pitchFamily="34" charset="0"/>
                <a:cs typeface="Times New Roman" panose="02020603050405020304" pitchFamily="18" charset="0"/>
              </a:rPr>
              <a:t>Page 190</a:t>
            </a:r>
          </a:p>
          <a:p>
            <a:pPr lvl="1">
              <a:spcBef>
                <a:spcPts val="601"/>
              </a:spcBef>
            </a:pPr>
            <a:r>
              <a:rPr lang="en-US" sz="1801" dirty="0">
                <a:solidFill>
                  <a:schemeClr val="accent6">
                    <a:lumMod val="60000"/>
                    <a:lumOff val="40000"/>
                  </a:schemeClr>
                </a:solidFill>
              </a:rPr>
              <a:t>(Page 190)</a:t>
            </a:r>
          </a:p>
        </p:txBody>
      </p:sp>
      <p:pic>
        <p:nvPicPr>
          <p:cNvPr id="4" name="Picture 3">
            <a:extLst>
              <a:ext uri="{FF2B5EF4-FFF2-40B4-BE49-F238E27FC236}">
                <a16:creationId xmlns:a16="http://schemas.microsoft.com/office/drawing/2014/main" id="{6CEE1845-A2A6-4D1A-938D-3BC8778B052A}"/>
              </a:ext>
            </a:extLst>
          </p:cNvPr>
          <p:cNvPicPr>
            <a:picLocks noChangeAspect="1"/>
          </p:cNvPicPr>
          <p:nvPr/>
        </p:nvPicPr>
        <p:blipFill>
          <a:blip r:embed="rId3"/>
          <a:stretch>
            <a:fillRect/>
          </a:stretch>
        </p:blipFill>
        <p:spPr>
          <a:xfrm>
            <a:off x="8459236" y="1730306"/>
            <a:ext cx="3397387" cy="3397387"/>
          </a:xfrm>
          <a:prstGeom prst="rect">
            <a:avLst/>
          </a:prstGeom>
        </p:spPr>
      </p:pic>
    </p:spTree>
    <p:extLst>
      <p:ext uri="{BB962C8B-B14F-4D97-AF65-F5344CB8AC3E}">
        <p14:creationId xmlns:p14="http://schemas.microsoft.com/office/powerpoint/2010/main" val="3771382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C4BCC82-17A1-4BEF-8B3A-8B49637577A9}"/>
              </a:ext>
            </a:extLst>
          </p:cNvPr>
          <p:cNvSpPr txBox="1"/>
          <p:nvPr/>
        </p:nvSpPr>
        <p:spPr>
          <a:xfrm>
            <a:off x="3319783" y="844648"/>
            <a:ext cx="8498624" cy="5872890"/>
          </a:xfrm>
          <a:prstGeom prst="rect">
            <a:avLst/>
          </a:prstGeom>
          <a:noFill/>
          <a:ln>
            <a:noFill/>
          </a:ln>
        </p:spPr>
        <p:txBody>
          <a:bodyPr wrap="square" rtlCol="0">
            <a:spAutoFit/>
          </a:bodyPr>
          <a:lstStyle/>
          <a:p>
            <a:pPr marL="342900" marR="0" lvl="0" indent="-342900">
              <a:lnSpc>
                <a:spcPct val="107000"/>
              </a:lnSpc>
              <a:spcBef>
                <a:spcPts val="0"/>
              </a:spcBef>
              <a:spcAft>
                <a:spcPts val="800"/>
              </a:spcAft>
              <a:buFont typeface="+mj-lt"/>
              <a:buAutoNum type="arabicPeriod" startAt="9"/>
              <a:tabLst>
                <a:tab pos="228600" algn="l"/>
              </a:tabLst>
            </a:pPr>
            <a:r>
              <a:rPr lang="en-US" dirty="0">
                <a:ea typeface="Calibri" panose="020F0502020204030204" pitchFamily="34" charset="0"/>
                <a:cs typeface="Times New Roman" panose="02020603050405020304" pitchFamily="18" charset="0"/>
              </a:rPr>
              <a:t>In which Concept does the </a:t>
            </a:r>
            <a:r>
              <a:rPr lang="en-US" i="1" dirty="0">
                <a:ea typeface="Calibri" panose="020F0502020204030204" pitchFamily="34" charset="0"/>
                <a:cs typeface="Times New Roman" panose="02020603050405020304" pitchFamily="18" charset="0"/>
              </a:rPr>
              <a:t>Service Manual</a:t>
            </a:r>
            <a:r>
              <a:rPr lang="en-US" dirty="0">
                <a:ea typeface="Calibri" panose="020F0502020204030204" pitchFamily="34" charset="0"/>
                <a:cs typeface="Times New Roman" panose="02020603050405020304" pitchFamily="18" charset="0"/>
              </a:rPr>
              <a:t> state: “Our Trustees realized they could no longer be concerned, as a body, with the endless details that arose daily, weekly, and monthly in the routine conduct of the World Service Office.”</a:t>
            </a:r>
          </a:p>
          <a:p>
            <a:pPr marL="742950" marR="0" lvl="1" indent="-285750">
              <a:lnSpc>
                <a:spcPct val="107000"/>
              </a:lnSpc>
              <a:spcBef>
                <a:spcPts val="0"/>
              </a:spcBef>
              <a:spcAft>
                <a:spcPts val="800"/>
              </a:spcAft>
              <a:buFont typeface="Wingdings" panose="05000000000000000000" pitchFamily="2" charset="2"/>
              <a:buChar char=""/>
              <a:tabLst>
                <a:tab pos="914400" algn="l"/>
              </a:tabLst>
            </a:pPr>
            <a:r>
              <a:rPr lang="en-US" dirty="0">
                <a:ea typeface="Calibri" panose="020F0502020204030204" pitchFamily="34" charset="0"/>
                <a:cs typeface="Times New Roman" panose="02020603050405020304" pitchFamily="18" charset="0"/>
              </a:rPr>
              <a:t>Concept Nine</a:t>
            </a:r>
          </a:p>
          <a:p>
            <a:pPr marL="742950" marR="0" lvl="1" indent="-285750">
              <a:lnSpc>
                <a:spcPct val="107000"/>
              </a:lnSpc>
              <a:spcBef>
                <a:spcPts val="0"/>
              </a:spcBef>
              <a:spcAft>
                <a:spcPts val="800"/>
              </a:spcAft>
              <a:buFont typeface="Wingdings" panose="05000000000000000000" pitchFamily="2" charset="2"/>
              <a:buChar char=""/>
              <a:tabLst>
                <a:tab pos="914400" algn="l"/>
              </a:tabLst>
            </a:pPr>
            <a:r>
              <a:rPr lang="en-US" dirty="0">
                <a:ea typeface="Calibri" panose="020F0502020204030204" pitchFamily="34" charset="0"/>
                <a:cs typeface="Times New Roman" panose="02020603050405020304" pitchFamily="18" charset="0"/>
              </a:rPr>
              <a:t>Concept Eight</a:t>
            </a:r>
          </a:p>
          <a:p>
            <a:pPr marL="742950" marR="0" lvl="1" indent="-285750">
              <a:lnSpc>
                <a:spcPct val="107000"/>
              </a:lnSpc>
              <a:spcBef>
                <a:spcPts val="0"/>
              </a:spcBef>
              <a:spcAft>
                <a:spcPts val="800"/>
              </a:spcAft>
              <a:buFont typeface="Wingdings" panose="05000000000000000000" pitchFamily="2" charset="2"/>
              <a:buChar char=""/>
              <a:tabLst>
                <a:tab pos="914400" algn="l"/>
              </a:tabLst>
            </a:pPr>
            <a:r>
              <a:rPr lang="en-US" dirty="0">
                <a:ea typeface="Calibri" panose="020F0502020204030204" pitchFamily="34" charset="0"/>
                <a:cs typeface="Times New Roman" panose="02020603050405020304" pitchFamily="18" charset="0"/>
              </a:rPr>
              <a:t>Concept Ten</a:t>
            </a:r>
          </a:p>
          <a:p>
            <a:pPr lvl="1">
              <a:spcBef>
                <a:spcPts val="601"/>
              </a:spcBef>
            </a:pPr>
            <a:r>
              <a:rPr lang="en-US" sz="1801" dirty="0">
                <a:solidFill>
                  <a:schemeClr val="accent6">
                    <a:lumMod val="60000"/>
                    <a:lumOff val="40000"/>
                  </a:schemeClr>
                </a:solidFill>
              </a:rPr>
              <a:t>(Concept Eight)</a:t>
            </a:r>
            <a:endParaRPr lang="en-US" sz="1801" dirty="0"/>
          </a:p>
          <a:p>
            <a:pPr marL="342900" marR="0" lvl="0" indent="-342900">
              <a:lnSpc>
                <a:spcPct val="107000"/>
              </a:lnSpc>
              <a:spcBef>
                <a:spcPts val="0"/>
              </a:spcBef>
              <a:spcAft>
                <a:spcPts val="800"/>
              </a:spcAft>
              <a:buFont typeface="+mj-lt"/>
              <a:buAutoNum type="arabicPeriod" startAt="10"/>
              <a:tabLst>
                <a:tab pos="228600" algn="l"/>
              </a:tabLst>
            </a:pPr>
            <a:r>
              <a:rPr lang="en-US" dirty="0">
                <a:ea typeface="Calibri" panose="020F0502020204030204" pitchFamily="34" charset="0"/>
                <a:cs typeface="Times New Roman" panose="02020603050405020304" pitchFamily="18" charset="0"/>
              </a:rPr>
              <a:t>Within the pages of Concept Nine, on which page would you find: “Good leadership never passes the buck. Once assured of sufficient backing, it freely makes decisions and puts them into action, provided of course that such actions be within the framework of its defined authority and responsibility.”  </a:t>
            </a:r>
          </a:p>
          <a:p>
            <a:pPr marL="742950" marR="0" lvl="1" indent="-285750">
              <a:lnSpc>
                <a:spcPct val="107000"/>
              </a:lnSpc>
              <a:spcBef>
                <a:spcPts val="0"/>
              </a:spcBef>
              <a:spcAft>
                <a:spcPts val="800"/>
              </a:spcAft>
              <a:buFont typeface="Wingdings" panose="05000000000000000000" pitchFamily="2" charset="2"/>
              <a:buChar char=""/>
              <a:tabLst>
                <a:tab pos="685800" algn="l"/>
              </a:tabLst>
            </a:pPr>
            <a:r>
              <a:rPr lang="en-US" dirty="0">
                <a:ea typeface="Calibri" panose="020F0502020204030204" pitchFamily="34" charset="0"/>
                <a:cs typeface="Times New Roman" panose="02020603050405020304" pitchFamily="18" charset="0"/>
              </a:rPr>
              <a:t>Page 193</a:t>
            </a:r>
          </a:p>
          <a:p>
            <a:pPr marL="742950" marR="0" lvl="1" indent="-285750">
              <a:lnSpc>
                <a:spcPct val="107000"/>
              </a:lnSpc>
              <a:spcBef>
                <a:spcPts val="0"/>
              </a:spcBef>
              <a:spcAft>
                <a:spcPts val="800"/>
              </a:spcAft>
              <a:buFont typeface="Wingdings" panose="05000000000000000000" pitchFamily="2" charset="2"/>
              <a:buChar char=""/>
              <a:tabLst>
                <a:tab pos="685800" algn="l"/>
              </a:tabLst>
            </a:pPr>
            <a:r>
              <a:rPr lang="en-US" dirty="0">
                <a:ea typeface="Calibri" panose="020F0502020204030204" pitchFamily="34" charset="0"/>
                <a:cs typeface="Times New Roman" panose="02020603050405020304" pitchFamily="18" charset="0"/>
              </a:rPr>
              <a:t>Page 194</a:t>
            </a:r>
          </a:p>
          <a:p>
            <a:pPr marL="742950" marR="0" lvl="1" indent="-285750">
              <a:lnSpc>
                <a:spcPct val="107000"/>
              </a:lnSpc>
              <a:spcBef>
                <a:spcPts val="0"/>
              </a:spcBef>
              <a:spcAft>
                <a:spcPts val="800"/>
              </a:spcAft>
              <a:buFont typeface="Wingdings" panose="05000000000000000000" pitchFamily="2" charset="2"/>
              <a:buChar char=""/>
              <a:tabLst>
                <a:tab pos="685800" algn="l"/>
              </a:tabLst>
            </a:pPr>
            <a:r>
              <a:rPr lang="en-US" dirty="0">
                <a:ea typeface="Calibri" panose="020F0502020204030204" pitchFamily="34" charset="0"/>
                <a:cs typeface="Times New Roman" panose="02020603050405020304" pitchFamily="18" charset="0"/>
              </a:rPr>
              <a:t>Page 195</a:t>
            </a:r>
          </a:p>
          <a:p>
            <a:pPr lvl="1">
              <a:spcBef>
                <a:spcPts val="601"/>
              </a:spcBef>
            </a:pPr>
            <a:r>
              <a:rPr lang="en-US" sz="1801" dirty="0">
                <a:solidFill>
                  <a:schemeClr val="accent6">
                    <a:lumMod val="60000"/>
                    <a:lumOff val="40000"/>
                  </a:schemeClr>
                </a:solidFill>
              </a:rPr>
              <a:t>(Page 195)</a:t>
            </a:r>
          </a:p>
        </p:txBody>
      </p:sp>
      <p:pic>
        <p:nvPicPr>
          <p:cNvPr id="4" name="Picture 3">
            <a:extLst>
              <a:ext uri="{FF2B5EF4-FFF2-40B4-BE49-F238E27FC236}">
                <a16:creationId xmlns:a16="http://schemas.microsoft.com/office/drawing/2014/main" id="{6CEE1845-A2A6-4D1A-938D-3BC8778B052A}"/>
              </a:ext>
            </a:extLst>
          </p:cNvPr>
          <p:cNvPicPr>
            <a:picLocks noChangeAspect="1"/>
          </p:cNvPicPr>
          <p:nvPr/>
        </p:nvPicPr>
        <p:blipFill>
          <a:blip r:embed="rId3"/>
          <a:stretch>
            <a:fillRect/>
          </a:stretch>
        </p:blipFill>
        <p:spPr>
          <a:xfrm>
            <a:off x="373593" y="2060777"/>
            <a:ext cx="2736446" cy="2736446"/>
          </a:xfrm>
          <a:prstGeom prst="rect">
            <a:avLst/>
          </a:prstGeom>
        </p:spPr>
      </p:pic>
    </p:spTree>
    <p:extLst>
      <p:ext uri="{BB962C8B-B14F-4D97-AF65-F5344CB8AC3E}">
        <p14:creationId xmlns:p14="http://schemas.microsoft.com/office/powerpoint/2010/main" val="1226341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C4BCC82-17A1-4BEF-8B3A-8B49637577A9}"/>
              </a:ext>
            </a:extLst>
          </p:cNvPr>
          <p:cNvSpPr txBox="1"/>
          <p:nvPr/>
        </p:nvSpPr>
        <p:spPr>
          <a:xfrm>
            <a:off x="436419" y="962269"/>
            <a:ext cx="9518073" cy="5976251"/>
          </a:xfrm>
          <a:prstGeom prst="rect">
            <a:avLst/>
          </a:prstGeom>
          <a:noFill/>
          <a:ln>
            <a:noFill/>
          </a:ln>
        </p:spPr>
        <p:txBody>
          <a:bodyPr wrap="square" rtlCol="0">
            <a:spAutoFit/>
          </a:bodyPr>
          <a:lstStyle/>
          <a:p>
            <a:pPr marL="342900" marR="0" lvl="0" indent="-342900">
              <a:spcBef>
                <a:spcPts val="0"/>
              </a:spcBef>
              <a:spcAft>
                <a:spcPts val="800"/>
              </a:spcAft>
              <a:buFont typeface="+mj-lt"/>
              <a:buAutoNum type="arabicPeriod" startAt="11"/>
            </a:pPr>
            <a:r>
              <a:rPr lang="en-US" dirty="0">
                <a:ea typeface="Calibri" panose="020F0502020204030204" pitchFamily="34" charset="0"/>
                <a:cs typeface="Times New Roman" panose="02020603050405020304" pitchFamily="18" charset="0"/>
              </a:rPr>
              <a:t>In which Concept would you find:</a:t>
            </a:r>
            <a:br>
              <a:rPr lang="en-US" dirty="0">
                <a:ea typeface="Calibri" panose="020F0502020204030204" pitchFamily="34" charset="0"/>
                <a:cs typeface="Times New Roman" panose="02020603050405020304" pitchFamily="18" charset="0"/>
              </a:rPr>
            </a:br>
            <a:r>
              <a:rPr lang="en-US" dirty="0">
                <a:ea typeface="Calibri" panose="020F0502020204030204" pitchFamily="34" charset="0"/>
                <a:cs typeface="Times New Roman" panose="02020603050405020304" pitchFamily="18" charset="0"/>
              </a:rPr>
              <a:t>“Let us always be sure that there is an abundance of final or ultimate authority to correct or to reorganize; but let us be equally sure that all of our trusted servants have a clearly defined and adequate authority to do their daily work and to discharge their clear responsibilities.”</a:t>
            </a:r>
          </a:p>
          <a:p>
            <a:pPr marL="742950" marR="0" lvl="1" indent="-285750">
              <a:spcBef>
                <a:spcPts val="0"/>
              </a:spcBef>
              <a:spcAft>
                <a:spcPts val="800"/>
              </a:spcAft>
              <a:buFont typeface="Wingdings" panose="05000000000000000000" pitchFamily="2" charset="2"/>
              <a:buChar char=""/>
              <a:tabLst>
                <a:tab pos="914400" algn="l"/>
              </a:tabLst>
            </a:pPr>
            <a:r>
              <a:rPr lang="en-US" dirty="0">
                <a:ea typeface="Calibri" panose="020F0502020204030204" pitchFamily="34" charset="0"/>
                <a:cs typeface="Times New Roman" panose="02020603050405020304" pitchFamily="18" charset="0"/>
              </a:rPr>
              <a:t>Concept Six</a:t>
            </a:r>
          </a:p>
          <a:p>
            <a:pPr marL="742950" marR="0" lvl="1" indent="-285750">
              <a:spcBef>
                <a:spcPts val="0"/>
              </a:spcBef>
              <a:spcAft>
                <a:spcPts val="800"/>
              </a:spcAft>
              <a:buFont typeface="Wingdings" panose="05000000000000000000" pitchFamily="2" charset="2"/>
              <a:buChar char=""/>
              <a:tabLst>
                <a:tab pos="914400" algn="l"/>
              </a:tabLst>
            </a:pPr>
            <a:r>
              <a:rPr lang="en-US" dirty="0">
                <a:ea typeface="Calibri" panose="020F0502020204030204" pitchFamily="34" charset="0"/>
                <a:cs typeface="Times New Roman" panose="02020603050405020304" pitchFamily="18" charset="0"/>
              </a:rPr>
              <a:t>Concept Ten</a:t>
            </a:r>
          </a:p>
          <a:p>
            <a:pPr marL="742950" marR="0" lvl="1" indent="-285750">
              <a:spcBef>
                <a:spcPts val="0"/>
              </a:spcBef>
              <a:spcAft>
                <a:spcPts val="800"/>
              </a:spcAft>
              <a:buFont typeface="Wingdings" panose="05000000000000000000" pitchFamily="2" charset="2"/>
              <a:buChar char=""/>
              <a:tabLst>
                <a:tab pos="914400" algn="l"/>
              </a:tabLst>
            </a:pPr>
            <a:r>
              <a:rPr lang="en-US" dirty="0">
                <a:ea typeface="Calibri" panose="020F0502020204030204" pitchFamily="34" charset="0"/>
                <a:cs typeface="Times New Roman" panose="02020603050405020304" pitchFamily="18" charset="0"/>
              </a:rPr>
              <a:t>Concept Eleven</a:t>
            </a:r>
          </a:p>
          <a:p>
            <a:pPr lvl="1">
              <a:spcBef>
                <a:spcPts val="601"/>
              </a:spcBef>
            </a:pPr>
            <a:r>
              <a:rPr lang="en-US" sz="1801" dirty="0">
                <a:solidFill>
                  <a:schemeClr val="accent6">
                    <a:lumMod val="60000"/>
                    <a:lumOff val="40000"/>
                  </a:schemeClr>
                </a:solidFill>
              </a:rPr>
              <a:t>(Concept Ten)</a:t>
            </a:r>
            <a:endParaRPr lang="en-US" sz="800" dirty="0"/>
          </a:p>
          <a:p>
            <a:pPr marL="342900" marR="0" lvl="0" indent="-342900">
              <a:spcBef>
                <a:spcPts val="0"/>
              </a:spcBef>
              <a:spcAft>
                <a:spcPts val="800"/>
              </a:spcAft>
              <a:buFont typeface="+mj-lt"/>
              <a:buAutoNum type="arabicPeriod" startAt="11"/>
              <a:tabLst>
                <a:tab pos="228600" algn="l"/>
              </a:tabLst>
            </a:pPr>
            <a:r>
              <a:rPr lang="en-US" dirty="0">
                <a:ea typeface="Calibri" panose="020F0502020204030204" pitchFamily="34" charset="0"/>
                <a:cs typeface="Times New Roman" panose="02020603050405020304" pitchFamily="18" charset="0"/>
              </a:rPr>
              <a:t>In which Concept does it state:</a:t>
            </a:r>
            <a:br>
              <a:rPr lang="en-US" dirty="0">
                <a:ea typeface="Calibri" panose="020F0502020204030204" pitchFamily="34" charset="0"/>
                <a:cs typeface="Times New Roman" panose="02020603050405020304" pitchFamily="18" charset="0"/>
              </a:rPr>
            </a:br>
            <a:r>
              <a:rPr lang="en-US" dirty="0">
                <a:ea typeface="Calibri" panose="020F0502020204030204" pitchFamily="34" charset="0"/>
                <a:cs typeface="Times New Roman" panose="02020603050405020304" pitchFamily="18" charset="0"/>
              </a:rPr>
              <a:t>“This means careful consideration of these committees, the personal qualifications of their members, the manner of their induction into service, the way in which they relate to each other, and the special rights and duties of our executives, Staff and consultants.”</a:t>
            </a:r>
          </a:p>
          <a:p>
            <a:pPr marL="742950" marR="0" lvl="1" indent="-285750">
              <a:spcBef>
                <a:spcPts val="0"/>
              </a:spcBef>
              <a:spcAft>
                <a:spcPts val="800"/>
              </a:spcAft>
              <a:buFont typeface="Wingdings" panose="05000000000000000000" pitchFamily="2" charset="2"/>
              <a:buChar char=""/>
              <a:tabLst>
                <a:tab pos="685800" algn="l"/>
              </a:tabLst>
            </a:pPr>
            <a:r>
              <a:rPr lang="en-US" dirty="0">
                <a:ea typeface="Calibri" panose="020F0502020204030204" pitchFamily="34" charset="0"/>
                <a:cs typeface="Times New Roman" panose="02020603050405020304" pitchFamily="18" charset="0"/>
              </a:rPr>
              <a:t>Concept One</a:t>
            </a:r>
          </a:p>
          <a:p>
            <a:pPr marL="742950" marR="0" lvl="1" indent="-285750">
              <a:spcBef>
                <a:spcPts val="0"/>
              </a:spcBef>
              <a:spcAft>
                <a:spcPts val="800"/>
              </a:spcAft>
              <a:buFont typeface="Wingdings" panose="05000000000000000000" pitchFamily="2" charset="2"/>
              <a:buChar char=""/>
              <a:tabLst>
                <a:tab pos="685800" algn="l"/>
              </a:tabLst>
            </a:pPr>
            <a:r>
              <a:rPr lang="en-US" dirty="0">
                <a:ea typeface="Calibri" panose="020F0502020204030204" pitchFamily="34" charset="0"/>
                <a:cs typeface="Times New Roman" panose="02020603050405020304" pitchFamily="18" charset="0"/>
              </a:rPr>
              <a:t>Concept Five</a:t>
            </a:r>
          </a:p>
          <a:p>
            <a:pPr marL="742950" marR="0" lvl="1" indent="-285750">
              <a:spcBef>
                <a:spcPts val="0"/>
              </a:spcBef>
              <a:spcAft>
                <a:spcPts val="800"/>
              </a:spcAft>
              <a:buFont typeface="Wingdings" panose="05000000000000000000" pitchFamily="2" charset="2"/>
              <a:buChar char=""/>
              <a:tabLst>
                <a:tab pos="685800" algn="l"/>
              </a:tabLst>
            </a:pPr>
            <a:r>
              <a:rPr lang="en-US" dirty="0">
                <a:ea typeface="Calibri" panose="020F0502020204030204" pitchFamily="34" charset="0"/>
                <a:cs typeface="Times New Roman" panose="02020603050405020304" pitchFamily="18" charset="0"/>
              </a:rPr>
              <a:t>Concept Eleven</a:t>
            </a:r>
          </a:p>
          <a:p>
            <a:pPr lvl="1">
              <a:spcBef>
                <a:spcPts val="601"/>
              </a:spcBef>
            </a:pPr>
            <a:r>
              <a:rPr lang="en-US" sz="1801" dirty="0">
                <a:solidFill>
                  <a:schemeClr val="accent6">
                    <a:lumMod val="60000"/>
                    <a:lumOff val="40000"/>
                  </a:schemeClr>
                </a:solidFill>
              </a:rPr>
              <a:t>(Concept Eleven)</a:t>
            </a:r>
          </a:p>
        </p:txBody>
      </p:sp>
      <p:pic>
        <p:nvPicPr>
          <p:cNvPr id="4" name="Picture 3">
            <a:extLst>
              <a:ext uri="{FF2B5EF4-FFF2-40B4-BE49-F238E27FC236}">
                <a16:creationId xmlns:a16="http://schemas.microsoft.com/office/drawing/2014/main" id="{6CEE1845-A2A6-4D1A-938D-3BC8778B052A}"/>
              </a:ext>
            </a:extLst>
          </p:cNvPr>
          <p:cNvPicPr>
            <a:picLocks noChangeAspect="1"/>
          </p:cNvPicPr>
          <p:nvPr/>
        </p:nvPicPr>
        <p:blipFill>
          <a:blip r:embed="rId3"/>
          <a:stretch>
            <a:fillRect/>
          </a:stretch>
        </p:blipFill>
        <p:spPr>
          <a:xfrm>
            <a:off x="9672742" y="2108758"/>
            <a:ext cx="2328758" cy="2328758"/>
          </a:xfrm>
          <a:prstGeom prst="rect">
            <a:avLst/>
          </a:prstGeom>
        </p:spPr>
      </p:pic>
    </p:spTree>
    <p:extLst>
      <p:ext uri="{BB962C8B-B14F-4D97-AF65-F5344CB8AC3E}">
        <p14:creationId xmlns:p14="http://schemas.microsoft.com/office/powerpoint/2010/main" val="97856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C4BCC82-17A1-4BEF-8B3A-8B49637577A9}"/>
              </a:ext>
            </a:extLst>
          </p:cNvPr>
          <p:cNvSpPr txBox="1"/>
          <p:nvPr/>
        </p:nvSpPr>
        <p:spPr>
          <a:xfrm>
            <a:off x="3134593" y="970401"/>
            <a:ext cx="9019309" cy="5699252"/>
          </a:xfrm>
          <a:prstGeom prst="rect">
            <a:avLst/>
          </a:prstGeom>
          <a:noFill/>
          <a:ln>
            <a:noFill/>
          </a:ln>
        </p:spPr>
        <p:txBody>
          <a:bodyPr wrap="square" rtlCol="0">
            <a:spAutoFit/>
          </a:bodyPr>
          <a:lstStyle/>
          <a:p>
            <a:pPr marL="342900" marR="0" lvl="0" indent="-342900">
              <a:spcBef>
                <a:spcPts val="0"/>
              </a:spcBef>
              <a:spcAft>
                <a:spcPts val="800"/>
              </a:spcAft>
              <a:buFont typeface="+mj-lt"/>
              <a:buAutoNum type="arabicPeriod" startAt="13"/>
            </a:pPr>
            <a:r>
              <a:rPr lang="en-US" dirty="0">
                <a:ea typeface="Calibri" panose="020F0502020204030204" pitchFamily="34" charset="0"/>
                <a:cs typeface="Times New Roman" panose="02020603050405020304" pitchFamily="18" charset="0"/>
              </a:rPr>
              <a:t>In which Concept would you find: “Counsel prudence—prudence in personal relations, prudence in money matters and prudence in our contacts with the world around us. For Al-Anon, prudence is a middle ground, a channel between fear on one hand and recklessness on the other.”</a:t>
            </a:r>
          </a:p>
          <a:p>
            <a:pPr marL="742950" marR="0" lvl="1" indent="-285750">
              <a:spcBef>
                <a:spcPts val="0"/>
              </a:spcBef>
              <a:spcAft>
                <a:spcPts val="800"/>
              </a:spcAft>
              <a:buFont typeface="Wingdings" panose="05000000000000000000" pitchFamily="2" charset="2"/>
              <a:buChar char=""/>
              <a:tabLst>
                <a:tab pos="914400" algn="l"/>
              </a:tabLst>
            </a:pPr>
            <a:r>
              <a:rPr lang="en-US" dirty="0">
                <a:ea typeface="Calibri" panose="020F0502020204030204" pitchFamily="34" charset="0"/>
                <a:cs typeface="Times New Roman" panose="02020603050405020304" pitchFamily="18" charset="0"/>
              </a:rPr>
              <a:t>Concept Nine</a:t>
            </a:r>
          </a:p>
          <a:p>
            <a:pPr marL="742950" marR="0" lvl="1" indent="-285750">
              <a:spcBef>
                <a:spcPts val="0"/>
              </a:spcBef>
              <a:spcAft>
                <a:spcPts val="800"/>
              </a:spcAft>
              <a:buFont typeface="Wingdings" panose="05000000000000000000" pitchFamily="2" charset="2"/>
              <a:buChar char=""/>
              <a:tabLst>
                <a:tab pos="914400" algn="l"/>
              </a:tabLst>
            </a:pPr>
            <a:r>
              <a:rPr lang="en-US" dirty="0">
                <a:ea typeface="Calibri" panose="020F0502020204030204" pitchFamily="34" charset="0"/>
                <a:cs typeface="Times New Roman" panose="02020603050405020304" pitchFamily="18" charset="0"/>
              </a:rPr>
              <a:t>Concept Twelve</a:t>
            </a:r>
          </a:p>
          <a:p>
            <a:pPr marL="742950" marR="0" lvl="1" indent="-285750">
              <a:spcBef>
                <a:spcPts val="0"/>
              </a:spcBef>
              <a:spcAft>
                <a:spcPts val="800"/>
              </a:spcAft>
              <a:buFont typeface="Wingdings" panose="05000000000000000000" pitchFamily="2" charset="2"/>
              <a:buChar char=""/>
              <a:tabLst>
                <a:tab pos="914400" algn="l"/>
              </a:tabLst>
            </a:pPr>
            <a:r>
              <a:rPr lang="en-US" dirty="0">
                <a:ea typeface="Calibri" panose="020F0502020204030204" pitchFamily="34" charset="0"/>
                <a:cs typeface="Times New Roman" panose="02020603050405020304" pitchFamily="18" charset="0"/>
              </a:rPr>
              <a:t>Concept Seven</a:t>
            </a:r>
          </a:p>
          <a:p>
            <a:pPr lvl="1">
              <a:spcBef>
                <a:spcPts val="601"/>
              </a:spcBef>
            </a:pPr>
            <a:r>
              <a:rPr lang="en-US" sz="1801" dirty="0">
                <a:solidFill>
                  <a:schemeClr val="accent6">
                    <a:lumMod val="60000"/>
                    <a:lumOff val="40000"/>
                  </a:schemeClr>
                </a:solidFill>
              </a:rPr>
              <a:t>(Concept Twelve)</a:t>
            </a:r>
            <a:endParaRPr lang="en-US" sz="800" dirty="0"/>
          </a:p>
          <a:p>
            <a:pPr marL="342900" marR="0" lvl="0" indent="-342900">
              <a:spcBef>
                <a:spcPts val="0"/>
              </a:spcBef>
              <a:spcAft>
                <a:spcPts val="800"/>
              </a:spcAft>
              <a:buFont typeface="+mj-lt"/>
              <a:buAutoNum type="arabicPeriod" startAt="14"/>
              <a:tabLst>
                <a:tab pos="228600" algn="l"/>
              </a:tabLst>
            </a:pPr>
            <a:r>
              <a:rPr lang="en-US" dirty="0">
                <a:ea typeface="Calibri" panose="020F0502020204030204" pitchFamily="34" charset="0"/>
                <a:cs typeface="Times New Roman" panose="02020603050405020304" pitchFamily="18" charset="0"/>
              </a:rPr>
              <a:t>On which page does the following statement appear? </a:t>
            </a:r>
            <a:r>
              <a:rPr lang="en-US" sz="1100" dirty="0">
                <a:ea typeface="Calibri" panose="020F0502020204030204" pitchFamily="34" charset="0"/>
                <a:cs typeface="Times New Roman" panose="02020603050405020304" pitchFamily="18" charset="0"/>
              </a:rPr>
              <a:t>  </a:t>
            </a:r>
            <a:br>
              <a:rPr lang="en-US" dirty="0">
                <a:ea typeface="Calibri" panose="020F0502020204030204" pitchFamily="34" charset="0"/>
                <a:cs typeface="Times New Roman" panose="02020603050405020304" pitchFamily="18" charset="0"/>
              </a:rPr>
            </a:br>
            <a:r>
              <a:rPr lang="en-US" dirty="0">
                <a:ea typeface="Calibri" panose="020F0502020204030204" pitchFamily="34" charset="0"/>
                <a:cs typeface="Times New Roman" panose="02020603050405020304" pitchFamily="18" charset="0"/>
              </a:rPr>
              <a:t>“It is easier for us to fool ourselves that we are right and that our indignation is justified. However, anger and resentment betray us and we recognize we’ve had a ‘slip.’ Therefore, no humanly administered system of penalties is needed in our fellowship.”</a:t>
            </a:r>
          </a:p>
          <a:p>
            <a:pPr marL="742950" marR="0" lvl="1" indent="-285750">
              <a:spcBef>
                <a:spcPts val="0"/>
              </a:spcBef>
              <a:spcAft>
                <a:spcPts val="800"/>
              </a:spcAft>
              <a:buFont typeface="Wingdings" panose="05000000000000000000" pitchFamily="2" charset="2"/>
              <a:buChar char=""/>
              <a:tabLst>
                <a:tab pos="685800" algn="l"/>
              </a:tabLst>
            </a:pPr>
            <a:r>
              <a:rPr lang="en-US" dirty="0">
                <a:ea typeface="Calibri" panose="020F0502020204030204" pitchFamily="34" charset="0"/>
                <a:cs typeface="Times New Roman" panose="02020603050405020304" pitchFamily="18" charset="0"/>
              </a:rPr>
              <a:t>Page 214</a:t>
            </a:r>
          </a:p>
          <a:p>
            <a:pPr marL="742950" marR="0" lvl="1" indent="-285750">
              <a:spcBef>
                <a:spcPts val="0"/>
              </a:spcBef>
              <a:spcAft>
                <a:spcPts val="800"/>
              </a:spcAft>
              <a:buFont typeface="Wingdings" panose="05000000000000000000" pitchFamily="2" charset="2"/>
              <a:buChar char=""/>
              <a:tabLst>
                <a:tab pos="685800" algn="l"/>
              </a:tabLst>
            </a:pPr>
            <a:r>
              <a:rPr lang="en-US" dirty="0">
                <a:ea typeface="Calibri" panose="020F0502020204030204" pitchFamily="34" charset="0"/>
                <a:cs typeface="Times New Roman" panose="02020603050405020304" pitchFamily="18" charset="0"/>
              </a:rPr>
              <a:t>Page 201</a:t>
            </a:r>
          </a:p>
          <a:p>
            <a:pPr marL="742950" marR="0" lvl="1" indent="-285750">
              <a:spcBef>
                <a:spcPts val="0"/>
              </a:spcBef>
              <a:spcAft>
                <a:spcPts val="800"/>
              </a:spcAft>
              <a:buFont typeface="Wingdings" panose="05000000000000000000" pitchFamily="2" charset="2"/>
              <a:buChar char=""/>
              <a:tabLst>
                <a:tab pos="685800" algn="l"/>
              </a:tabLst>
            </a:pPr>
            <a:r>
              <a:rPr lang="en-US" dirty="0">
                <a:ea typeface="Calibri" panose="020F0502020204030204" pitchFamily="34" charset="0"/>
                <a:cs typeface="Times New Roman" panose="02020603050405020304" pitchFamily="18" charset="0"/>
              </a:rPr>
              <a:t>Page 216</a:t>
            </a:r>
          </a:p>
          <a:p>
            <a:pPr marR="0" lvl="1">
              <a:spcBef>
                <a:spcPts val="0"/>
              </a:spcBef>
              <a:spcAft>
                <a:spcPts val="800"/>
              </a:spcAft>
              <a:tabLst>
                <a:tab pos="685800" algn="l"/>
              </a:tabLst>
            </a:pPr>
            <a:r>
              <a:rPr lang="en-US" dirty="0">
                <a:latin typeface="Calibri" panose="020F0502020204030204" pitchFamily="34" charset="0"/>
                <a:ea typeface="Calibri" panose="020F0502020204030204" pitchFamily="34" charset="0"/>
                <a:cs typeface="Times New Roman" panose="02020603050405020304" pitchFamily="18" charset="0"/>
              </a:rPr>
              <a:t> </a:t>
            </a:r>
            <a:r>
              <a:rPr lang="en-US" sz="1801" dirty="0">
                <a:solidFill>
                  <a:schemeClr val="accent6">
                    <a:lumMod val="60000"/>
                    <a:lumOff val="40000"/>
                  </a:schemeClr>
                </a:solidFill>
              </a:rPr>
              <a:t>(Page 216)</a:t>
            </a:r>
          </a:p>
        </p:txBody>
      </p:sp>
      <p:pic>
        <p:nvPicPr>
          <p:cNvPr id="4" name="Picture 3">
            <a:extLst>
              <a:ext uri="{FF2B5EF4-FFF2-40B4-BE49-F238E27FC236}">
                <a16:creationId xmlns:a16="http://schemas.microsoft.com/office/drawing/2014/main" id="{6CEE1845-A2A6-4D1A-938D-3BC8778B052A}"/>
              </a:ext>
            </a:extLst>
          </p:cNvPr>
          <p:cNvPicPr>
            <a:picLocks noChangeAspect="1"/>
          </p:cNvPicPr>
          <p:nvPr/>
        </p:nvPicPr>
        <p:blipFill>
          <a:blip r:embed="rId3"/>
          <a:stretch>
            <a:fillRect/>
          </a:stretch>
        </p:blipFill>
        <p:spPr>
          <a:xfrm>
            <a:off x="255018" y="2029045"/>
            <a:ext cx="2799909" cy="2799909"/>
          </a:xfrm>
          <a:prstGeom prst="rect">
            <a:avLst/>
          </a:prstGeom>
        </p:spPr>
      </p:pic>
    </p:spTree>
    <p:extLst>
      <p:ext uri="{BB962C8B-B14F-4D97-AF65-F5344CB8AC3E}">
        <p14:creationId xmlns:p14="http://schemas.microsoft.com/office/powerpoint/2010/main" val="377238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6000" dirty="0">
                <a:solidFill>
                  <a:schemeClr val="tx1"/>
                </a:solidFill>
              </a:rPr>
              <a:t>Concept Scavenger Hunts</a:t>
            </a:r>
          </a:p>
        </p:txBody>
      </p:sp>
      <p:sp>
        <p:nvSpPr>
          <p:cNvPr id="2" name="Content Placeholder 1"/>
          <p:cNvSpPr>
            <a:spLocks noGrp="1"/>
          </p:cNvSpPr>
          <p:nvPr>
            <p:ph idx="1"/>
          </p:nvPr>
        </p:nvSpPr>
        <p:spPr>
          <a:xfrm>
            <a:off x="464127" y="2404041"/>
            <a:ext cx="7516091" cy="3269395"/>
          </a:xfrm>
        </p:spPr>
        <p:txBody>
          <a:bodyPr/>
          <a:lstStyle/>
          <a:p>
            <a:r>
              <a:rPr lang="en-US" sz="2800" dirty="0"/>
              <a:t>Using a variety of Conference Approved Literature (CAL): Concept Stew</a:t>
            </a:r>
          </a:p>
          <a:p>
            <a:pPr lvl="1"/>
            <a:r>
              <a:rPr lang="en-US" sz="2800" dirty="0"/>
              <a:t>Use as group meeting topics</a:t>
            </a:r>
          </a:p>
          <a:p>
            <a:pPr lvl="1"/>
            <a:r>
              <a:rPr lang="en-US" sz="2800" dirty="0"/>
              <a:t>Working with Service sponsoring</a:t>
            </a:r>
          </a:p>
          <a:p>
            <a:r>
              <a:rPr lang="en-US" sz="2800" dirty="0"/>
              <a:t>Just the </a:t>
            </a:r>
            <a:r>
              <a:rPr lang="en-US" sz="2800" i="1" dirty="0"/>
              <a:t>Service Manual</a:t>
            </a:r>
            <a:r>
              <a:rPr lang="en-US" sz="2800" dirty="0"/>
              <a:t>: Spice Cake</a:t>
            </a:r>
          </a:p>
          <a:p>
            <a:pPr lvl="1"/>
            <a:r>
              <a:rPr lang="en-US" sz="2800" dirty="0"/>
              <a:t>Use as an Assembly activity</a:t>
            </a:r>
          </a:p>
          <a:p>
            <a:endParaRPr lang="en-US" dirty="0"/>
          </a:p>
        </p:txBody>
      </p:sp>
      <p:pic>
        <p:nvPicPr>
          <p:cNvPr id="5" name="Picture 4">
            <a:extLst>
              <a:ext uri="{FF2B5EF4-FFF2-40B4-BE49-F238E27FC236}">
                <a16:creationId xmlns:a16="http://schemas.microsoft.com/office/drawing/2014/main" id="{8C288950-1C3D-43C7-9FD8-DBA3B4821EB2}"/>
              </a:ext>
            </a:extLst>
          </p:cNvPr>
          <p:cNvPicPr>
            <a:picLocks noChangeAspect="1"/>
          </p:cNvPicPr>
          <p:nvPr/>
        </p:nvPicPr>
        <p:blipFill>
          <a:blip r:embed="rId3"/>
          <a:stretch>
            <a:fillRect/>
          </a:stretch>
        </p:blipFill>
        <p:spPr>
          <a:xfrm>
            <a:off x="8257591" y="3429000"/>
            <a:ext cx="3788936" cy="3075232"/>
          </a:xfrm>
          <a:prstGeom prst="rect">
            <a:avLst/>
          </a:prstGeom>
        </p:spPr>
      </p:pic>
    </p:spTree>
    <p:extLst>
      <p:ext uri="{BB962C8B-B14F-4D97-AF65-F5344CB8AC3E}">
        <p14:creationId xmlns:p14="http://schemas.microsoft.com/office/powerpoint/2010/main" val="1508910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5845" y="2133630"/>
            <a:ext cx="11880307" cy="4170372"/>
          </a:xfrm>
          <a:prstGeom prst="rect">
            <a:avLst/>
          </a:prstGeom>
          <a:noFill/>
          <a:ln>
            <a:noFill/>
          </a:ln>
        </p:spPr>
        <p:txBody>
          <a:bodyPr wrap="square" rtlCol="0">
            <a:spAutoFit/>
          </a:bodyPr>
          <a:lstStyle/>
          <a:p>
            <a:endParaRPr lang="en-US" sz="900" b="1" dirty="0"/>
          </a:p>
          <a:p>
            <a:pPr marL="571508" indent="-571508">
              <a:buFont typeface="Arial" panose="020B0604020202020204" pitchFamily="34" charset="0"/>
              <a:buChar char="•"/>
            </a:pPr>
            <a:r>
              <a:rPr lang="en-US" sz="3600" i="1" dirty="0"/>
              <a:t>Paths to Recovery—Al-</a:t>
            </a:r>
            <a:r>
              <a:rPr lang="en-US" sz="3600" i="1" dirty="0" err="1"/>
              <a:t>Anon’s</a:t>
            </a:r>
            <a:r>
              <a:rPr lang="en-US" sz="3600" i="1" dirty="0"/>
              <a:t> Steps, Traditions, and Concepts </a:t>
            </a:r>
            <a:r>
              <a:rPr lang="en-US" sz="3600" dirty="0"/>
              <a:t>(B-24)</a:t>
            </a:r>
          </a:p>
          <a:p>
            <a:pPr marL="571508" indent="-571508">
              <a:buFont typeface="Arial" panose="020B0604020202020204" pitchFamily="34" charset="0"/>
              <a:buChar char="•"/>
            </a:pPr>
            <a:r>
              <a:rPr lang="en-US" sz="3600" i="1" dirty="0"/>
              <a:t>Hope for Today </a:t>
            </a:r>
            <a:r>
              <a:rPr lang="en-US" sz="3600" dirty="0"/>
              <a:t>(B-27)</a:t>
            </a:r>
          </a:p>
          <a:p>
            <a:pPr marL="571508" indent="-571508">
              <a:buFont typeface="Arial" panose="020B0604020202020204" pitchFamily="34" charset="0"/>
              <a:buChar char="•"/>
            </a:pPr>
            <a:r>
              <a:rPr lang="en-US" sz="3600" i="1" dirty="0"/>
              <a:t>Reaching for Personal Freedom—Living the Legacies </a:t>
            </a:r>
            <a:r>
              <a:rPr lang="en-US" sz="3600" dirty="0"/>
              <a:t>(P-92)</a:t>
            </a:r>
          </a:p>
          <a:p>
            <a:pPr marL="571508" indent="-571508">
              <a:buFont typeface="Arial" panose="020B0604020202020204" pitchFamily="34" charset="0"/>
              <a:buChar char="•"/>
            </a:pPr>
            <a:r>
              <a:rPr lang="en-US" sz="3600" i="1" dirty="0"/>
              <a:t>2018-2021 Al-Anon/Alateen Service Manual</a:t>
            </a:r>
            <a:r>
              <a:rPr lang="en-US" sz="3600" dirty="0"/>
              <a:t> (P-24/27) version two (2)</a:t>
            </a:r>
            <a:endParaRPr lang="en-US" sz="3600" b="1" dirty="0"/>
          </a:p>
          <a:p>
            <a:endParaRPr lang="en-US" sz="4000" b="1" dirty="0"/>
          </a:p>
        </p:txBody>
      </p:sp>
      <p:sp>
        <p:nvSpPr>
          <p:cNvPr id="3" name="TextBox 2">
            <a:extLst>
              <a:ext uri="{FF2B5EF4-FFF2-40B4-BE49-F238E27FC236}">
                <a16:creationId xmlns:a16="http://schemas.microsoft.com/office/drawing/2014/main" id="{CB3AE28D-7600-413E-AC5C-ACAB870DC28A}"/>
              </a:ext>
            </a:extLst>
          </p:cNvPr>
          <p:cNvSpPr txBox="1"/>
          <p:nvPr/>
        </p:nvSpPr>
        <p:spPr>
          <a:xfrm>
            <a:off x="415636" y="675408"/>
            <a:ext cx="11222182" cy="1846659"/>
          </a:xfrm>
          <a:prstGeom prst="rect">
            <a:avLst/>
          </a:prstGeom>
          <a:noFill/>
          <a:ln>
            <a:noFill/>
          </a:ln>
        </p:spPr>
        <p:txBody>
          <a:bodyPr wrap="square" rtlCol="0">
            <a:spAutoFit/>
          </a:bodyPr>
          <a:lstStyle/>
          <a:p>
            <a:pPr algn="ctr"/>
            <a:r>
              <a:rPr lang="en-US" sz="4800" dirty="0">
                <a:latin typeface="+mj-lt"/>
              </a:rPr>
              <a:t>Al-Anon Conference Approved Literature Resources</a:t>
            </a:r>
          </a:p>
          <a:p>
            <a:endParaRPr lang="en-US" dirty="0" err="1"/>
          </a:p>
        </p:txBody>
      </p:sp>
    </p:spTree>
    <p:extLst>
      <p:ext uri="{BB962C8B-B14F-4D97-AF65-F5344CB8AC3E}">
        <p14:creationId xmlns:p14="http://schemas.microsoft.com/office/powerpoint/2010/main" val="2869041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1184449" y="975014"/>
            <a:ext cx="4627563" cy="1995488"/>
          </a:xfrm>
        </p:spPr>
        <p:txBody>
          <a:bodyPr>
            <a:normAutofit fontScale="77500" lnSpcReduction="20000"/>
          </a:bodyPr>
          <a:lstStyle/>
          <a:p>
            <a:pPr marL="0" indent="0" algn="ctr">
              <a:buNone/>
            </a:pPr>
            <a:r>
              <a:rPr lang="en-US" sz="5800" dirty="0"/>
              <a:t>Multiple Choice Scavenger Hunt:</a:t>
            </a:r>
          </a:p>
          <a:p>
            <a:pPr marL="0" indent="0" algn="ctr">
              <a:buNone/>
            </a:pPr>
            <a:r>
              <a:rPr lang="en-US" sz="5800" dirty="0"/>
              <a:t>Concept Stew</a:t>
            </a:r>
          </a:p>
          <a:p>
            <a:pPr lvl="0"/>
            <a:endParaRPr lang="en-US" sz="4000" dirty="0"/>
          </a:p>
          <a:p>
            <a:pPr marL="342904" indent="-342904">
              <a:buFont typeface="+mj-lt"/>
              <a:buAutoNum type="arabicPeriod"/>
            </a:pPr>
            <a:endParaRPr lang="en-US" sz="29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6084" y="3085075"/>
            <a:ext cx="4337917" cy="3280366"/>
          </a:xfrm>
          <a:prstGeom prst="rect">
            <a:avLst/>
          </a:prstGeom>
        </p:spPr>
      </p:pic>
      <p:pic>
        <p:nvPicPr>
          <p:cNvPr id="6" name="Picture 5">
            <a:extLst>
              <a:ext uri="{FF2B5EF4-FFF2-40B4-BE49-F238E27FC236}">
                <a16:creationId xmlns:a16="http://schemas.microsoft.com/office/drawing/2014/main" id="{52FF1C3A-7B3E-4369-9395-096EF36F3C5A}"/>
              </a:ext>
            </a:extLst>
          </p:cNvPr>
          <p:cNvPicPr>
            <a:picLocks noChangeAspect="1"/>
          </p:cNvPicPr>
          <p:nvPr/>
        </p:nvPicPr>
        <p:blipFill>
          <a:blip r:embed="rId4"/>
          <a:stretch>
            <a:fillRect/>
          </a:stretch>
        </p:blipFill>
        <p:spPr>
          <a:xfrm>
            <a:off x="7153739" y="1880768"/>
            <a:ext cx="3812177" cy="3096464"/>
          </a:xfrm>
          <a:prstGeom prst="rect">
            <a:avLst/>
          </a:prstGeom>
        </p:spPr>
      </p:pic>
    </p:spTree>
    <p:extLst>
      <p:ext uri="{BB962C8B-B14F-4D97-AF65-F5344CB8AC3E}">
        <p14:creationId xmlns:p14="http://schemas.microsoft.com/office/powerpoint/2010/main" val="27338436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83527" y="933156"/>
            <a:ext cx="8778297" cy="5078313"/>
          </a:xfrm>
          <a:prstGeom prst="rect">
            <a:avLst/>
          </a:prstGeom>
          <a:noFill/>
          <a:ln>
            <a:noFill/>
          </a:ln>
        </p:spPr>
        <p:txBody>
          <a:bodyPr wrap="square" rtlCol="0">
            <a:spAutoFit/>
          </a:bodyPr>
          <a:lstStyle/>
          <a:p>
            <a:pPr marL="342900" lvl="0" indent="-342900">
              <a:buFont typeface="+mj-lt"/>
              <a:buAutoNum type="arabicPeriod"/>
            </a:pPr>
            <a:r>
              <a:rPr lang="en-US" dirty="0"/>
              <a:t>Which Concept does this excerpt refer to?</a:t>
            </a:r>
            <a:br>
              <a:rPr lang="en-US" dirty="0"/>
            </a:br>
            <a:r>
              <a:rPr lang="en-US" dirty="0"/>
              <a:t>“Such a match between expectation and ability was missing in my alcoholic family. Authority and responsibility were often misplaced. I can remember as an adolescent often mediating my parents’ drunken fights.” </a:t>
            </a:r>
            <a:r>
              <a:rPr lang="en-US" i="1" dirty="0"/>
              <a:t>Hope for Today </a:t>
            </a:r>
            <a:r>
              <a:rPr lang="en-US" dirty="0"/>
              <a:t>(B-27), p. 29</a:t>
            </a:r>
          </a:p>
          <a:p>
            <a:pPr marL="742950" lvl="1" indent="-285750">
              <a:buFont typeface="Wingdings" panose="05000000000000000000" pitchFamily="2" charset="2"/>
              <a:buChar char="q"/>
            </a:pPr>
            <a:r>
              <a:rPr lang="en-US" dirty="0"/>
              <a:t>Concept One</a:t>
            </a:r>
          </a:p>
          <a:p>
            <a:pPr marL="742950" lvl="1" indent="-285750">
              <a:buFont typeface="Wingdings" panose="05000000000000000000" pitchFamily="2" charset="2"/>
              <a:buChar char="q"/>
            </a:pPr>
            <a:r>
              <a:rPr lang="en-US" dirty="0"/>
              <a:t>Concept Nine</a:t>
            </a:r>
          </a:p>
          <a:p>
            <a:pPr marL="742950" lvl="1" indent="-285750">
              <a:buFont typeface="Wingdings" panose="05000000000000000000" pitchFamily="2" charset="2"/>
              <a:buChar char="q"/>
            </a:pPr>
            <a:r>
              <a:rPr lang="en-US" dirty="0"/>
              <a:t>Concept Eleven</a:t>
            </a:r>
          </a:p>
          <a:p>
            <a:pPr lvl="1"/>
            <a:r>
              <a:rPr lang="en-US" dirty="0">
                <a:solidFill>
                  <a:schemeClr val="accent6">
                    <a:lumMod val="60000"/>
                    <a:lumOff val="40000"/>
                  </a:schemeClr>
                </a:solidFill>
              </a:rPr>
              <a:t>(Concept One)</a:t>
            </a:r>
          </a:p>
          <a:p>
            <a:pPr lvl="1"/>
            <a:endParaRPr lang="en-US" dirty="0">
              <a:solidFill>
                <a:schemeClr val="accent6">
                  <a:lumMod val="60000"/>
                  <a:lumOff val="40000"/>
                </a:schemeClr>
              </a:solidFill>
            </a:endParaRPr>
          </a:p>
          <a:p>
            <a:pPr marL="342900" lvl="0" indent="-342900">
              <a:buFont typeface="+mj-lt"/>
              <a:buAutoNum type="arabicPeriod"/>
            </a:pPr>
            <a:r>
              <a:rPr lang="en-US" dirty="0"/>
              <a:t>Regarding Concept Two, in which piece of Conference Approved Literature (CAL) is this excerpt found?  “In my personal life, I have finally realized that I cannot do everything; indeed, I do not even want to. Therefore, I must learn to rely on other people.”</a:t>
            </a:r>
          </a:p>
          <a:p>
            <a:pPr marL="742950" lvl="1" indent="-285750">
              <a:buFont typeface="Wingdings" panose="05000000000000000000" pitchFamily="2" charset="2"/>
              <a:buChar char="q"/>
            </a:pPr>
            <a:r>
              <a:rPr lang="en-US" i="1" dirty="0"/>
              <a:t>Paths to Recovery—Al-</a:t>
            </a:r>
            <a:r>
              <a:rPr lang="en-US" i="1" dirty="0" err="1"/>
              <a:t>Anon’s</a:t>
            </a:r>
            <a:r>
              <a:rPr lang="en-US" i="1" dirty="0"/>
              <a:t> Steps, Traditions, and Concepts </a:t>
            </a:r>
            <a:r>
              <a:rPr lang="en-US" dirty="0"/>
              <a:t>(B-24)</a:t>
            </a:r>
          </a:p>
          <a:p>
            <a:pPr marL="742950" lvl="1" indent="-285750">
              <a:buFont typeface="Wingdings" panose="05000000000000000000" pitchFamily="2" charset="2"/>
              <a:buChar char="q"/>
            </a:pPr>
            <a:r>
              <a:rPr lang="en-US" i="1" dirty="0"/>
              <a:t>Many Voices, One Journey—Al-Anon Family Groups </a:t>
            </a:r>
            <a:r>
              <a:rPr lang="en-US" dirty="0"/>
              <a:t>(B-31)</a:t>
            </a:r>
          </a:p>
          <a:p>
            <a:pPr marL="742950" lvl="1" indent="-285750">
              <a:buFont typeface="Wingdings" panose="05000000000000000000" pitchFamily="2" charset="2"/>
              <a:buChar char="q"/>
            </a:pPr>
            <a:r>
              <a:rPr lang="en-US" i="1" dirty="0"/>
              <a:t>Hope for Today </a:t>
            </a:r>
            <a:r>
              <a:rPr lang="en-US" dirty="0"/>
              <a:t>(B-27)</a:t>
            </a:r>
          </a:p>
          <a:p>
            <a:pPr lvl="1"/>
            <a:r>
              <a:rPr lang="en-US" dirty="0">
                <a:solidFill>
                  <a:schemeClr val="accent6">
                    <a:lumMod val="60000"/>
                    <a:lumOff val="40000"/>
                  </a:schemeClr>
                </a:solidFill>
              </a:rPr>
              <a:t>(</a:t>
            </a:r>
            <a:r>
              <a:rPr lang="en-US" i="1" dirty="0">
                <a:solidFill>
                  <a:schemeClr val="accent6">
                    <a:lumMod val="60000"/>
                    <a:lumOff val="40000"/>
                  </a:schemeClr>
                </a:solidFill>
              </a:rPr>
              <a:t>Paths to Recovery</a:t>
            </a:r>
            <a:r>
              <a:rPr lang="en-US" dirty="0">
                <a:solidFill>
                  <a:schemeClr val="accent6">
                    <a:lumMod val="60000"/>
                    <a:lumOff val="40000"/>
                  </a:schemeClr>
                </a:solidFill>
              </a:rPr>
              <a:t>)</a:t>
            </a:r>
          </a:p>
        </p:txBody>
      </p:sp>
      <p:pic>
        <p:nvPicPr>
          <p:cNvPr id="6" name="Picture 5">
            <a:extLst>
              <a:ext uri="{FF2B5EF4-FFF2-40B4-BE49-F238E27FC236}">
                <a16:creationId xmlns:a16="http://schemas.microsoft.com/office/drawing/2014/main" id="{52FF1C3A-7B3E-4369-9395-096EF36F3C5A}"/>
              </a:ext>
            </a:extLst>
          </p:cNvPr>
          <p:cNvPicPr>
            <a:picLocks noChangeAspect="1"/>
          </p:cNvPicPr>
          <p:nvPr/>
        </p:nvPicPr>
        <p:blipFill>
          <a:blip r:embed="rId3"/>
          <a:stretch>
            <a:fillRect/>
          </a:stretch>
        </p:blipFill>
        <p:spPr>
          <a:xfrm>
            <a:off x="381746" y="2441518"/>
            <a:ext cx="2538100" cy="2061587"/>
          </a:xfrm>
          <a:prstGeom prst="rect">
            <a:avLst/>
          </a:prstGeom>
        </p:spPr>
      </p:pic>
    </p:spTree>
    <p:extLst>
      <p:ext uri="{BB962C8B-B14F-4D97-AF65-F5344CB8AC3E}">
        <p14:creationId xmlns:p14="http://schemas.microsoft.com/office/powerpoint/2010/main" val="2033760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0" y="919163"/>
            <a:ext cx="7527925" cy="5757862"/>
          </a:xfrm>
        </p:spPr>
        <p:txBody>
          <a:bodyPr>
            <a:noAutofit/>
          </a:bodyPr>
          <a:lstStyle/>
          <a:p>
            <a:pPr marL="0" indent="0">
              <a:buNone/>
            </a:pPr>
            <a:endParaRPr lang="en-US" sz="1401" dirty="0"/>
          </a:p>
          <a:p>
            <a:pPr marL="342900" marR="0" lvl="0" indent="-342900">
              <a:lnSpc>
                <a:spcPct val="107000"/>
              </a:lnSpc>
              <a:spcBef>
                <a:spcPts val="0"/>
              </a:spcBef>
              <a:spcAft>
                <a:spcPts val="800"/>
              </a:spcAft>
              <a:buClrTx/>
              <a:buSzPct val="100000"/>
              <a:buFont typeface="+mj-lt"/>
              <a:buAutoNum type="arabicPeriod" startAt="3"/>
              <a:tabLst>
                <a:tab pos="228600" algn="l"/>
              </a:tabLst>
            </a:pPr>
            <a:r>
              <a:rPr lang="en-US" sz="1800" dirty="0">
                <a:ea typeface="Calibri" panose="020F0502020204030204" pitchFamily="34" charset="0"/>
                <a:cs typeface="Times New Roman" panose="02020603050405020304" pitchFamily="18" charset="0"/>
              </a:rPr>
              <a:t>Regarding Concept Two, in which piece of CAL is this excerpt found?  “For some who have been affected by alcoholism, relying on others to complete an assigned job or task may be difficult.”</a:t>
            </a:r>
          </a:p>
          <a:p>
            <a:pPr marL="742950" marR="0" lvl="1" indent="-285750">
              <a:lnSpc>
                <a:spcPct val="107000"/>
              </a:lnSpc>
              <a:spcBef>
                <a:spcPts val="0"/>
              </a:spcBef>
              <a:spcAft>
                <a:spcPts val="800"/>
              </a:spcAft>
              <a:buFont typeface="Wingdings" panose="05000000000000000000" pitchFamily="2" charset="2"/>
              <a:buChar char=""/>
              <a:tabLst>
                <a:tab pos="914400" algn="l"/>
              </a:tabLst>
            </a:pPr>
            <a:r>
              <a:rPr lang="en-US" sz="1800" i="1" dirty="0">
                <a:ea typeface="Calibri" panose="020F0502020204030204" pitchFamily="34" charset="0"/>
                <a:cs typeface="Times New Roman" panose="02020603050405020304" pitchFamily="18" charset="0"/>
              </a:rPr>
              <a:t>Reaching for Personal Freedom—Living the Legacies </a:t>
            </a:r>
            <a:r>
              <a:rPr lang="en-US" sz="1800" dirty="0">
                <a:ea typeface="Calibri" panose="020F0502020204030204" pitchFamily="34" charset="0"/>
                <a:cs typeface="Times New Roman" panose="02020603050405020304" pitchFamily="18" charset="0"/>
              </a:rPr>
              <a:t>(P-92)</a:t>
            </a:r>
          </a:p>
          <a:p>
            <a:pPr marL="742950" marR="0" lvl="1" indent="-285750">
              <a:lnSpc>
                <a:spcPct val="107000"/>
              </a:lnSpc>
              <a:spcBef>
                <a:spcPts val="0"/>
              </a:spcBef>
              <a:spcAft>
                <a:spcPts val="800"/>
              </a:spcAft>
              <a:buFont typeface="Wingdings" panose="05000000000000000000" pitchFamily="2" charset="2"/>
              <a:buChar char=""/>
              <a:tabLst>
                <a:tab pos="914400" algn="l"/>
              </a:tabLst>
            </a:pPr>
            <a:r>
              <a:rPr lang="en-US" sz="1800" i="1" dirty="0">
                <a:ea typeface="Calibri" panose="020F0502020204030204" pitchFamily="34" charset="0"/>
                <a:cs typeface="Times New Roman" panose="02020603050405020304" pitchFamily="18" charset="0"/>
              </a:rPr>
              <a:t>2018-2021 Al-Anon/</a:t>
            </a:r>
            <a:r>
              <a:rPr lang="en-US" sz="1800" i="1" dirty="0" err="1">
                <a:ea typeface="Calibri" panose="020F0502020204030204" pitchFamily="34" charset="0"/>
                <a:cs typeface="Times New Roman" panose="02020603050405020304" pitchFamily="18" charset="0"/>
              </a:rPr>
              <a:t>Alateen</a:t>
            </a:r>
            <a:r>
              <a:rPr lang="en-US" sz="1800" i="1" dirty="0">
                <a:ea typeface="Calibri" panose="020F0502020204030204" pitchFamily="34" charset="0"/>
                <a:cs typeface="Times New Roman" panose="02020603050405020304" pitchFamily="18" charset="0"/>
              </a:rPr>
              <a:t> Service Manual</a:t>
            </a:r>
            <a:r>
              <a:rPr lang="en-US" sz="1800" dirty="0">
                <a:ea typeface="Calibri" panose="020F0502020204030204" pitchFamily="34" charset="0"/>
                <a:cs typeface="Times New Roman" panose="02020603050405020304" pitchFamily="18" charset="0"/>
              </a:rPr>
              <a:t> (P-24/27) version two (2)</a:t>
            </a:r>
          </a:p>
          <a:p>
            <a:pPr marL="742950" marR="0" lvl="1" indent="-285750">
              <a:lnSpc>
                <a:spcPct val="107000"/>
              </a:lnSpc>
              <a:spcBef>
                <a:spcPts val="0"/>
              </a:spcBef>
              <a:spcAft>
                <a:spcPts val="800"/>
              </a:spcAft>
              <a:buFont typeface="Wingdings" panose="05000000000000000000" pitchFamily="2" charset="2"/>
              <a:buChar char=""/>
              <a:tabLst>
                <a:tab pos="914400" algn="l"/>
              </a:tabLst>
            </a:pPr>
            <a:r>
              <a:rPr lang="en-US" sz="1800" i="1" dirty="0">
                <a:ea typeface="Calibri" panose="020F0502020204030204" pitchFamily="34" charset="0"/>
                <a:cs typeface="Times New Roman" panose="02020603050405020304" pitchFamily="18" charset="0"/>
              </a:rPr>
              <a:t>One Day at a Time in Al-Anon</a:t>
            </a:r>
            <a:r>
              <a:rPr lang="en-US" sz="1800" dirty="0">
                <a:ea typeface="Calibri" panose="020F0502020204030204" pitchFamily="34" charset="0"/>
                <a:cs typeface="Times New Roman" panose="02020603050405020304" pitchFamily="18" charset="0"/>
              </a:rPr>
              <a:t> (B-6)</a:t>
            </a:r>
          </a:p>
          <a:p>
            <a:pPr marL="457206" lvl="1" indent="0">
              <a:buNone/>
            </a:pPr>
            <a:r>
              <a:rPr lang="en-US" sz="1801" dirty="0">
                <a:solidFill>
                  <a:schemeClr val="accent6">
                    <a:lumMod val="60000"/>
                    <a:lumOff val="40000"/>
                  </a:schemeClr>
                </a:solidFill>
              </a:rPr>
              <a:t>(</a:t>
            </a:r>
            <a:r>
              <a:rPr lang="en-US" sz="1801" i="1" dirty="0">
                <a:solidFill>
                  <a:schemeClr val="accent6">
                    <a:lumMod val="60000"/>
                    <a:lumOff val="40000"/>
                  </a:schemeClr>
                </a:solidFill>
              </a:rPr>
              <a:t>Reaching for Personal Freedom</a:t>
            </a:r>
            <a:r>
              <a:rPr lang="en-US" sz="1801" dirty="0">
                <a:solidFill>
                  <a:schemeClr val="accent6">
                    <a:lumMod val="60000"/>
                    <a:lumOff val="40000"/>
                  </a:schemeClr>
                </a:solidFill>
              </a:rPr>
              <a:t>)</a:t>
            </a:r>
          </a:p>
          <a:p>
            <a:pPr marL="457206" lvl="1" indent="0">
              <a:buNone/>
            </a:pPr>
            <a:endParaRPr lang="en-US" sz="1801" dirty="0">
              <a:solidFill>
                <a:schemeClr val="accent6">
                  <a:lumMod val="60000"/>
                  <a:lumOff val="40000"/>
                </a:schemeClr>
              </a:solidFill>
            </a:endParaRPr>
          </a:p>
          <a:p>
            <a:pPr marL="342900" marR="0" lvl="0" indent="-342900">
              <a:lnSpc>
                <a:spcPct val="107000"/>
              </a:lnSpc>
              <a:spcBef>
                <a:spcPts val="0"/>
              </a:spcBef>
              <a:spcAft>
                <a:spcPts val="800"/>
              </a:spcAft>
              <a:buClrTx/>
              <a:buSzPct val="100000"/>
              <a:buFont typeface="+mj-lt"/>
              <a:buAutoNum type="arabicPeriod" startAt="4"/>
              <a:tabLst>
                <a:tab pos="228600" algn="l"/>
              </a:tabLst>
            </a:pPr>
            <a:r>
              <a:rPr lang="en-US" sz="1800" dirty="0">
                <a:ea typeface="Calibri" panose="020F0502020204030204" pitchFamily="34" charset="0"/>
                <a:cs typeface="Times New Roman" panose="02020603050405020304" pitchFamily="18" charset="0"/>
              </a:rPr>
              <a:t>In </a:t>
            </a:r>
            <a:r>
              <a:rPr lang="en-US" sz="1800" i="1" dirty="0">
                <a:ea typeface="Calibri" panose="020F0502020204030204" pitchFamily="34" charset="0"/>
                <a:cs typeface="Times New Roman" panose="02020603050405020304" pitchFamily="18" charset="0"/>
              </a:rPr>
              <a:t>Paths to Recovery</a:t>
            </a:r>
            <a:r>
              <a:rPr lang="en-US" sz="1800" dirty="0">
                <a:ea typeface="Calibri" panose="020F0502020204030204" pitchFamily="34" charset="0"/>
                <a:cs typeface="Times New Roman" panose="02020603050405020304" pitchFamily="18" charset="0"/>
              </a:rPr>
              <a:t>, in which Concept is there an example of a parent teaching a child how to tie shoelaces for the first time?</a:t>
            </a:r>
          </a:p>
          <a:p>
            <a:pPr marL="742950" marR="0" lvl="1" indent="-285750">
              <a:lnSpc>
                <a:spcPct val="107000"/>
              </a:lnSpc>
              <a:spcBef>
                <a:spcPts val="0"/>
              </a:spcBef>
              <a:spcAft>
                <a:spcPts val="800"/>
              </a:spcAft>
              <a:buFont typeface="Wingdings" panose="05000000000000000000" pitchFamily="2" charset="2"/>
              <a:buChar char=""/>
              <a:tabLst>
                <a:tab pos="685800" algn="l"/>
              </a:tabLst>
            </a:pPr>
            <a:r>
              <a:rPr lang="en-US" sz="1800" dirty="0">
                <a:ea typeface="Calibri" panose="020F0502020204030204" pitchFamily="34" charset="0"/>
                <a:cs typeface="Times New Roman" panose="02020603050405020304" pitchFamily="18" charset="0"/>
              </a:rPr>
              <a:t>Concept Three</a:t>
            </a:r>
          </a:p>
          <a:p>
            <a:pPr marL="742950" marR="0" lvl="1" indent="-285750">
              <a:lnSpc>
                <a:spcPct val="107000"/>
              </a:lnSpc>
              <a:spcBef>
                <a:spcPts val="0"/>
              </a:spcBef>
              <a:spcAft>
                <a:spcPts val="800"/>
              </a:spcAft>
              <a:buFont typeface="Wingdings" panose="05000000000000000000" pitchFamily="2" charset="2"/>
              <a:buChar char=""/>
              <a:tabLst>
                <a:tab pos="685800" algn="l"/>
              </a:tabLst>
            </a:pPr>
            <a:r>
              <a:rPr lang="en-US" sz="1800" dirty="0">
                <a:ea typeface="Calibri" panose="020F0502020204030204" pitchFamily="34" charset="0"/>
                <a:cs typeface="Times New Roman" panose="02020603050405020304" pitchFamily="18" charset="0"/>
              </a:rPr>
              <a:t>Concept Nine</a:t>
            </a:r>
          </a:p>
          <a:p>
            <a:pPr marL="742950" marR="0" lvl="1" indent="-285750">
              <a:lnSpc>
                <a:spcPct val="107000"/>
              </a:lnSpc>
              <a:spcBef>
                <a:spcPts val="0"/>
              </a:spcBef>
              <a:spcAft>
                <a:spcPts val="800"/>
              </a:spcAft>
              <a:buFont typeface="Wingdings" panose="05000000000000000000" pitchFamily="2" charset="2"/>
              <a:buChar char=""/>
              <a:tabLst>
                <a:tab pos="685800" algn="l"/>
              </a:tabLst>
            </a:pPr>
            <a:r>
              <a:rPr lang="en-US" sz="1800" dirty="0">
                <a:ea typeface="Calibri" panose="020F0502020204030204" pitchFamily="34" charset="0"/>
                <a:cs typeface="Times New Roman" panose="02020603050405020304" pitchFamily="18" charset="0"/>
              </a:rPr>
              <a:t>Concept Twelve</a:t>
            </a:r>
          </a:p>
          <a:p>
            <a:pPr marL="457206" lvl="1" indent="0">
              <a:buNone/>
            </a:pPr>
            <a:r>
              <a:rPr lang="en-US" sz="1801" dirty="0">
                <a:solidFill>
                  <a:schemeClr val="accent6">
                    <a:lumMod val="60000"/>
                    <a:lumOff val="40000"/>
                  </a:schemeClr>
                </a:solidFill>
              </a:rPr>
              <a:t>(Concept Three)</a:t>
            </a:r>
          </a:p>
          <a:p>
            <a:pPr marL="342904" indent="-342904">
              <a:buFont typeface="+mj-lt"/>
              <a:buAutoNum type="arabicPeriod" startAt="4"/>
            </a:pPr>
            <a:endParaRPr lang="en-US" sz="3200" dirty="0"/>
          </a:p>
        </p:txBody>
      </p:sp>
      <p:pic>
        <p:nvPicPr>
          <p:cNvPr id="4" name="Picture 3">
            <a:extLst>
              <a:ext uri="{FF2B5EF4-FFF2-40B4-BE49-F238E27FC236}">
                <a16:creationId xmlns:a16="http://schemas.microsoft.com/office/drawing/2014/main" id="{FE1B4E67-5060-4B14-8B6B-FF694EC7487A}"/>
              </a:ext>
            </a:extLst>
          </p:cNvPr>
          <p:cNvPicPr>
            <a:picLocks noChangeAspect="1"/>
          </p:cNvPicPr>
          <p:nvPr/>
        </p:nvPicPr>
        <p:blipFill>
          <a:blip r:embed="rId3"/>
          <a:stretch>
            <a:fillRect/>
          </a:stretch>
        </p:blipFill>
        <p:spPr>
          <a:xfrm>
            <a:off x="7974103" y="1895041"/>
            <a:ext cx="3777034" cy="3067917"/>
          </a:xfrm>
          <a:prstGeom prst="rect">
            <a:avLst/>
          </a:prstGeom>
        </p:spPr>
      </p:pic>
    </p:spTree>
    <p:extLst>
      <p:ext uri="{BB962C8B-B14F-4D97-AF65-F5344CB8AC3E}">
        <p14:creationId xmlns:p14="http://schemas.microsoft.com/office/powerpoint/2010/main" val="3281313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7448" y="945228"/>
            <a:ext cx="11877104" cy="5912772"/>
          </a:xfrm>
          <a:prstGeom prst="rect">
            <a:avLst/>
          </a:prstGeom>
          <a:noFill/>
          <a:ln>
            <a:noFill/>
          </a:ln>
        </p:spPr>
        <p:txBody>
          <a:bodyPr wrap="square" rtlCol="0">
            <a:spAutoFit/>
          </a:bodyPr>
          <a:lstStyle/>
          <a:p>
            <a:pPr marL="342900" marR="0" lvl="0" indent="-342900">
              <a:lnSpc>
                <a:spcPct val="107000"/>
              </a:lnSpc>
              <a:spcBef>
                <a:spcPts val="0"/>
              </a:spcBef>
              <a:spcAft>
                <a:spcPts val="800"/>
              </a:spcAft>
              <a:buFont typeface="+mj-lt"/>
              <a:buAutoNum type="arabicPeriod" startAt="5"/>
              <a:tabLst>
                <a:tab pos="457200" algn="l"/>
              </a:tabLst>
            </a:pPr>
            <a:r>
              <a:rPr lang="en-US" dirty="0">
                <a:ea typeface="Calibri" panose="020F0502020204030204" pitchFamily="34" charset="0"/>
                <a:cs typeface="Times New Roman" panose="02020603050405020304" pitchFamily="18" charset="0"/>
              </a:rPr>
              <a:t>Which Concept does this excerpt refer to?</a:t>
            </a:r>
            <a:br>
              <a:rPr lang="en-US" dirty="0">
                <a:ea typeface="Calibri" panose="020F0502020204030204" pitchFamily="34" charset="0"/>
                <a:cs typeface="Times New Roman" panose="02020603050405020304" pitchFamily="18" charset="0"/>
              </a:rPr>
            </a:br>
            <a:r>
              <a:rPr lang="en-US" dirty="0">
                <a:ea typeface="Calibri" panose="020F0502020204030204" pitchFamily="34" charset="0"/>
                <a:cs typeface="Times New Roman" panose="02020603050405020304" pitchFamily="18" charset="0"/>
              </a:rPr>
              <a:t>“While I was growing up, my alcoholic father acted like a dictator, making decisions for everyone in the family without consulting anyone. On the other hand, my mother was subservient and rarely contested my father. I grew up seeing the extremes of decision-making—dominance and lack of participation.” </a:t>
            </a:r>
            <a:r>
              <a:rPr lang="en-US" i="1" dirty="0">
                <a:ea typeface="Calibri" panose="020F0502020204030204" pitchFamily="34" charset="0"/>
                <a:cs typeface="Times New Roman" panose="02020603050405020304" pitchFamily="18" charset="0"/>
              </a:rPr>
              <a:t>Hope for Today </a:t>
            </a:r>
            <a:r>
              <a:rPr lang="en-US" dirty="0">
                <a:ea typeface="Calibri" panose="020F0502020204030204" pitchFamily="34" charset="0"/>
                <a:cs typeface="Times New Roman" panose="02020603050405020304" pitchFamily="18" charset="0"/>
              </a:rPr>
              <a:t>p. 99 </a:t>
            </a:r>
          </a:p>
          <a:p>
            <a:pPr marL="742950" marR="0" lvl="1" indent="-285750">
              <a:lnSpc>
                <a:spcPct val="107000"/>
              </a:lnSpc>
              <a:spcBef>
                <a:spcPts val="0"/>
              </a:spcBef>
              <a:spcAft>
                <a:spcPts val="800"/>
              </a:spcAft>
              <a:buFont typeface="Wingdings" panose="05000000000000000000" pitchFamily="2" charset="2"/>
              <a:buChar char=""/>
              <a:tabLst>
                <a:tab pos="914400" algn="l"/>
              </a:tabLst>
            </a:pPr>
            <a:r>
              <a:rPr lang="en-US" dirty="0">
                <a:ea typeface="Calibri" panose="020F0502020204030204" pitchFamily="34" charset="0"/>
                <a:cs typeface="Times New Roman" panose="02020603050405020304" pitchFamily="18" charset="0"/>
              </a:rPr>
              <a:t>Concept Four</a:t>
            </a:r>
          </a:p>
          <a:p>
            <a:pPr marL="742950" marR="0" lvl="1" indent="-285750">
              <a:lnSpc>
                <a:spcPct val="107000"/>
              </a:lnSpc>
              <a:spcBef>
                <a:spcPts val="0"/>
              </a:spcBef>
              <a:spcAft>
                <a:spcPts val="800"/>
              </a:spcAft>
              <a:buFont typeface="Wingdings" panose="05000000000000000000" pitchFamily="2" charset="2"/>
              <a:buChar char=""/>
              <a:tabLst>
                <a:tab pos="914400" algn="l"/>
              </a:tabLst>
            </a:pPr>
            <a:r>
              <a:rPr lang="en-US" dirty="0">
                <a:ea typeface="Calibri" panose="020F0502020204030204" pitchFamily="34" charset="0"/>
                <a:cs typeface="Times New Roman" panose="02020603050405020304" pitchFamily="18" charset="0"/>
              </a:rPr>
              <a:t>Concept Eight</a:t>
            </a:r>
          </a:p>
          <a:p>
            <a:pPr marL="742950" marR="0" lvl="1" indent="-285750">
              <a:lnSpc>
                <a:spcPct val="107000"/>
              </a:lnSpc>
              <a:spcBef>
                <a:spcPts val="0"/>
              </a:spcBef>
              <a:spcAft>
                <a:spcPts val="800"/>
              </a:spcAft>
              <a:buFont typeface="Wingdings" panose="05000000000000000000" pitchFamily="2" charset="2"/>
              <a:buChar char=""/>
              <a:tabLst>
                <a:tab pos="914400" algn="l"/>
              </a:tabLst>
            </a:pPr>
            <a:r>
              <a:rPr lang="en-US" dirty="0">
                <a:ea typeface="Calibri" panose="020F0502020204030204" pitchFamily="34" charset="0"/>
                <a:cs typeface="Times New Roman" panose="02020603050405020304" pitchFamily="18" charset="0"/>
              </a:rPr>
              <a:t>Concept Eleven</a:t>
            </a:r>
          </a:p>
          <a:p>
            <a:pPr lvl="1"/>
            <a:r>
              <a:rPr lang="en-US" sz="1801" dirty="0">
                <a:solidFill>
                  <a:schemeClr val="accent6">
                    <a:lumMod val="60000"/>
                    <a:lumOff val="40000"/>
                  </a:schemeClr>
                </a:solidFill>
              </a:rPr>
              <a:t>(Concept Four)</a:t>
            </a:r>
            <a:endParaRPr lang="en-US" sz="1801" dirty="0"/>
          </a:p>
          <a:p>
            <a:pPr marL="342900" marR="0" lvl="0" indent="-342900">
              <a:lnSpc>
                <a:spcPct val="107000"/>
              </a:lnSpc>
              <a:spcBef>
                <a:spcPts val="0"/>
              </a:spcBef>
              <a:spcAft>
                <a:spcPts val="800"/>
              </a:spcAft>
              <a:buFont typeface="+mj-lt"/>
              <a:buAutoNum type="arabicPeriod" startAt="5"/>
              <a:tabLst>
                <a:tab pos="228600" algn="l"/>
              </a:tabLst>
            </a:pPr>
            <a:r>
              <a:rPr lang="en-US" dirty="0">
                <a:ea typeface="Calibri" panose="020F0502020204030204" pitchFamily="34" charset="0"/>
                <a:cs typeface="Times New Roman" panose="02020603050405020304" pitchFamily="18" charset="0"/>
              </a:rPr>
              <a:t>In which Concept would we find:</a:t>
            </a:r>
            <a:br>
              <a:rPr lang="en-US" dirty="0">
                <a:ea typeface="Calibri" panose="020F0502020204030204" pitchFamily="34" charset="0"/>
                <a:cs typeface="Times New Roman" panose="02020603050405020304" pitchFamily="18" charset="0"/>
              </a:rPr>
            </a:br>
            <a:r>
              <a:rPr lang="en-US" dirty="0">
                <a:ea typeface="Calibri" panose="020F0502020204030204" pitchFamily="34" charset="0"/>
                <a:cs typeface="Times New Roman" panose="02020603050405020304" pitchFamily="18" charset="0"/>
              </a:rPr>
              <a:t>“Truly listening to someone who is expressing an opinion contrary to my own is one of the hardest things for me to do. Today, I understand that differing opinions weren’t allowed in my family of origin. Although it was never explicit, it was quite clear—'Make up your own mind, as long as you agree with me.’” </a:t>
            </a:r>
            <a:r>
              <a:rPr lang="en-US" i="1" dirty="0">
                <a:ea typeface="Calibri" panose="020F0502020204030204" pitchFamily="34" charset="0"/>
                <a:cs typeface="Times New Roman" panose="02020603050405020304" pitchFamily="18" charset="0"/>
              </a:rPr>
              <a:t>Reaching for Personal Freedom </a:t>
            </a:r>
            <a:r>
              <a:rPr lang="en-US" dirty="0">
                <a:ea typeface="Calibri" panose="020F0502020204030204" pitchFamily="34" charset="0"/>
                <a:cs typeface="Times New Roman" panose="02020603050405020304" pitchFamily="18" charset="0"/>
              </a:rPr>
              <a:t>p. 141</a:t>
            </a:r>
          </a:p>
          <a:p>
            <a:pPr marL="742950" marR="0" lvl="1" indent="-285750">
              <a:lnSpc>
                <a:spcPct val="107000"/>
              </a:lnSpc>
              <a:spcBef>
                <a:spcPts val="0"/>
              </a:spcBef>
              <a:spcAft>
                <a:spcPts val="800"/>
              </a:spcAft>
              <a:buFont typeface="Wingdings" panose="05000000000000000000" pitchFamily="2" charset="2"/>
              <a:buChar char=""/>
              <a:tabLst>
                <a:tab pos="685800" algn="l"/>
              </a:tabLst>
            </a:pPr>
            <a:r>
              <a:rPr lang="en-US" dirty="0">
                <a:ea typeface="Calibri" panose="020F0502020204030204" pitchFamily="34" charset="0"/>
                <a:cs typeface="Times New Roman" panose="02020603050405020304" pitchFamily="18" charset="0"/>
              </a:rPr>
              <a:t>Concept Four</a:t>
            </a:r>
          </a:p>
          <a:p>
            <a:pPr marL="742950" marR="0" lvl="1" indent="-285750">
              <a:lnSpc>
                <a:spcPct val="107000"/>
              </a:lnSpc>
              <a:spcBef>
                <a:spcPts val="0"/>
              </a:spcBef>
              <a:spcAft>
                <a:spcPts val="800"/>
              </a:spcAft>
              <a:buFont typeface="Wingdings" panose="05000000000000000000" pitchFamily="2" charset="2"/>
              <a:buChar char=""/>
              <a:tabLst>
                <a:tab pos="685800" algn="l"/>
              </a:tabLst>
            </a:pPr>
            <a:r>
              <a:rPr lang="en-US" dirty="0">
                <a:ea typeface="Calibri" panose="020F0502020204030204" pitchFamily="34" charset="0"/>
                <a:cs typeface="Times New Roman" panose="02020603050405020304" pitchFamily="18" charset="0"/>
              </a:rPr>
              <a:t>Concept Five</a:t>
            </a:r>
          </a:p>
          <a:p>
            <a:pPr marL="742950" marR="0" lvl="1" indent="-285750">
              <a:lnSpc>
                <a:spcPct val="107000"/>
              </a:lnSpc>
              <a:spcBef>
                <a:spcPts val="0"/>
              </a:spcBef>
              <a:spcAft>
                <a:spcPts val="800"/>
              </a:spcAft>
              <a:buFont typeface="Wingdings" panose="05000000000000000000" pitchFamily="2" charset="2"/>
              <a:buChar char=""/>
              <a:tabLst>
                <a:tab pos="685800" algn="l"/>
              </a:tabLst>
            </a:pPr>
            <a:r>
              <a:rPr lang="en-US" dirty="0">
                <a:ea typeface="Calibri" panose="020F0502020204030204" pitchFamily="34" charset="0"/>
                <a:cs typeface="Times New Roman" panose="02020603050405020304" pitchFamily="18" charset="0"/>
              </a:rPr>
              <a:t>Concept Nine</a:t>
            </a:r>
          </a:p>
          <a:p>
            <a:pPr lvl="1"/>
            <a:r>
              <a:rPr lang="en-US" sz="1801" dirty="0">
                <a:solidFill>
                  <a:schemeClr val="accent6">
                    <a:lumMod val="60000"/>
                    <a:lumOff val="40000"/>
                  </a:schemeClr>
                </a:solidFill>
              </a:rPr>
              <a:t>(Concept Five)</a:t>
            </a:r>
          </a:p>
        </p:txBody>
      </p:sp>
      <p:pic>
        <p:nvPicPr>
          <p:cNvPr id="4" name="Picture 3">
            <a:extLst>
              <a:ext uri="{FF2B5EF4-FFF2-40B4-BE49-F238E27FC236}">
                <a16:creationId xmlns:a16="http://schemas.microsoft.com/office/drawing/2014/main" id="{459AC282-2E68-4193-83ED-19BC6455FC0D}"/>
              </a:ext>
            </a:extLst>
          </p:cNvPr>
          <p:cNvPicPr>
            <a:picLocks noChangeAspect="1"/>
          </p:cNvPicPr>
          <p:nvPr/>
        </p:nvPicPr>
        <p:blipFill>
          <a:blip r:embed="rId3"/>
          <a:stretch>
            <a:fillRect/>
          </a:stretch>
        </p:blipFill>
        <p:spPr>
          <a:xfrm>
            <a:off x="5345961" y="5390171"/>
            <a:ext cx="1500078" cy="1218448"/>
          </a:xfrm>
          <a:prstGeom prst="rect">
            <a:avLst/>
          </a:prstGeom>
        </p:spPr>
      </p:pic>
    </p:spTree>
    <p:extLst>
      <p:ext uri="{BB962C8B-B14F-4D97-AF65-F5344CB8AC3E}">
        <p14:creationId xmlns:p14="http://schemas.microsoft.com/office/powerpoint/2010/main" val="247509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00400" y="558838"/>
            <a:ext cx="8873837" cy="5919571"/>
          </a:xfrm>
          <a:prstGeom prst="rect">
            <a:avLst/>
          </a:prstGeom>
          <a:noFill/>
          <a:ln>
            <a:noFill/>
          </a:ln>
        </p:spPr>
        <p:txBody>
          <a:bodyPr wrap="square" lIns="91440" tIns="45721" rIns="91440" bIns="45721" rtlCol="0" anchor="t">
            <a:spAutoFit/>
          </a:bodyPr>
          <a:lstStyle/>
          <a:p>
            <a:pPr marL="342900" marR="0" lvl="0" indent="-342900">
              <a:spcBef>
                <a:spcPts val="0"/>
              </a:spcBef>
              <a:spcAft>
                <a:spcPts val="800"/>
              </a:spcAft>
              <a:buFont typeface="+mj-lt"/>
              <a:buAutoNum type="arabicPeriod" startAt="7"/>
              <a:tabLst>
                <a:tab pos="457200" algn="l"/>
              </a:tabLst>
            </a:pPr>
            <a:r>
              <a:rPr lang="en-US" dirty="0">
                <a:ea typeface="Calibri" panose="020F0502020204030204" pitchFamily="34" charset="0"/>
                <a:cs typeface="Times New Roman" panose="02020603050405020304" pitchFamily="18" charset="0"/>
              </a:rPr>
              <a:t>In which Concept would we find: “I have given my wife the primary administrative responsibility of managing our checking account. She writes most of the checks, and balances the checkbook. While both of us are ultimately responsible for the checking account, it is more efficient for one person to manage the checkbook.” </a:t>
            </a:r>
            <a:r>
              <a:rPr lang="en-US" i="1" dirty="0">
                <a:ea typeface="Calibri" panose="020F0502020204030204" pitchFamily="34" charset="0"/>
                <a:cs typeface="Times New Roman" panose="02020603050405020304" pitchFamily="18" charset="0"/>
              </a:rPr>
              <a:t>Reaching for Personal Freedom </a:t>
            </a:r>
            <a:r>
              <a:rPr lang="en-US" dirty="0">
                <a:ea typeface="Calibri" panose="020F0502020204030204" pitchFamily="34" charset="0"/>
                <a:cs typeface="Times New Roman" panose="02020603050405020304" pitchFamily="18" charset="0"/>
              </a:rPr>
              <a:t>p. 145</a:t>
            </a:r>
          </a:p>
          <a:p>
            <a:pPr marL="742950" marR="0" lvl="1" indent="-285750">
              <a:spcBef>
                <a:spcPts val="0"/>
              </a:spcBef>
              <a:spcAft>
                <a:spcPts val="800"/>
              </a:spcAft>
              <a:buFont typeface="Wingdings" panose="05000000000000000000" pitchFamily="2" charset="2"/>
              <a:buChar char=""/>
              <a:tabLst>
                <a:tab pos="685800" algn="l"/>
              </a:tabLst>
            </a:pPr>
            <a:r>
              <a:rPr lang="en-US" dirty="0">
                <a:ea typeface="Calibri" panose="020F0502020204030204" pitchFamily="34" charset="0"/>
                <a:cs typeface="Times New Roman" panose="02020603050405020304" pitchFamily="18" charset="0"/>
              </a:rPr>
              <a:t>Concept Six</a:t>
            </a:r>
          </a:p>
          <a:p>
            <a:pPr marL="742950" marR="0" lvl="1" indent="-285750">
              <a:spcBef>
                <a:spcPts val="0"/>
              </a:spcBef>
              <a:spcAft>
                <a:spcPts val="800"/>
              </a:spcAft>
              <a:buFont typeface="Wingdings" panose="05000000000000000000" pitchFamily="2" charset="2"/>
              <a:buChar char=""/>
              <a:tabLst>
                <a:tab pos="685800" algn="l"/>
              </a:tabLst>
            </a:pPr>
            <a:r>
              <a:rPr lang="en-US" dirty="0">
                <a:ea typeface="Calibri" panose="020F0502020204030204" pitchFamily="34" charset="0"/>
                <a:cs typeface="Times New Roman" panose="02020603050405020304" pitchFamily="18" charset="0"/>
              </a:rPr>
              <a:t>Concept Seven</a:t>
            </a:r>
          </a:p>
          <a:p>
            <a:pPr marL="742950" marR="0" lvl="1" indent="-285750">
              <a:spcBef>
                <a:spcPts val="0"/>
              </a:spcBef>
              <a:spcAft>
                <a:spcPts val="800"/>
              </a:spcAft>
              <a:buFont typeface="Wingdings" panose="05000000000000000000" pitchFamily="2" charset="2"/>
              <a:buChar char=""/>
              <a:tabLst>
                <a:tab pos="685800" algn="l"/>
              </a:tabLst>
            </a:pPr>
            <a:r>
              <a:rPr lang="en-US" dirty="0">
                <a:ea typeface="Calibri" panose="020F0502020204030204" pitchFamily="34" charset="0"/>
                <a:cs typeface="Times New Roman" panose="02020603050405020304" pitchFamily="18" charset="0"/>
              </a:rPr>
              <a:t>Concept Two</a:t>
            </a:r>
          </a:p>
          <a:p>
            <a:pPr lvl="1"/>
            <a:r>
              <a:rPr lang="en-US" sz="1801" dirty="0">
                <a:solidFill>
                  <a:schemeClr val="accent6">
                    <a:lumMod val="60000"/>
                    <a:lumOff val="40000"/>
                  </a:schemeClr>
                </a:solidFill>
              </a:rPr>
              <a:t>(Concept Six)</a:t>
            </a:r>
          </a:p>
          <a:p>
            <a:pPr lvl="1"/>
            <a:endParaRPr lang="en-US" sz="1051" dirty="0">
              <a:solidFill>
                <a:schemeClr val="accent6">
                  <a:lumMod val="60000"/>
                  <a:lumOff val="40000"/>
                </a:schemeClr>
              </a:solidFill>
            </a:endParaRPr>
          </a:p>
          <a:p>
            <a:pPr marL="342900" marR="0" lvl="0" indent="-342900">
              <a:lnSpc>
                <a:spcPct val="107000"/>
              </a:lnSpc>
              <a:spcBef>
                <a:spcPts val="0"/>
              </a:spcBef>
              <a:spcAft>
                <a:spcPts val="800"/>
              </a:spcAft>
              <a:buFont typeface="+mj-lt"/>
              <a:buAutoNum type="arabicPeriod" startAt="8"/>
              <a:tabLst>
                <a:tab pos="457200" algn="l"/>
              </a:tabLst>
            </a:pPr>
            <a:r>
              <a:rPr lang="en-US" dirty="0">
                <a:ea typeface="Calibri" panose="020F0502020204030204" pitchFamily="34" charset="0"/>
                <a:cs typeface="Times New Roman" panose="02020603050405020304" pitchFamily="18" charset="0"/>
              </a:rPr>
              <a:t>In regard to Concept Seven, in which piece of CAL does a parent play the role of the Board of Trustees, and remains a member of the Conference (family), and can, if necessary, override the decisions made by the Conference (the daughter) that would endanger the legal and financial well-being of the entire family?</a:t>
            </a:r>
          </a:p>
          <a:p>
            <a:pPr marL="742950" marR="0" lvl="1" indent="-285750">
              <a:lnSpc>
                <a:spcPct val="107000"/>
              </a:lnSpc>
              <a:spcBef>
                <a:spcPts val="0"/>
              </a:spcBef>
              <a:spcAft>
                <a:spcPts val="800"/>
              </a:spcAft>
              <a:buFont typeface="Wingdings" panose="05000000000000000000" pitchFamily="2" charset="2"/>
              <a:buChar char=""/>
              <a:tabLst>
                <a:tab pos="914400" algn="l"/>
              </a:tabLst>
            </a:pPr>
            <a:r>
              <a:rPr lang="en-US" i="1" dirty="0">
                <a:ea typeface="Calibri" panose="020F0502020204030204" pitchFamily="34" charset="0"/>
                <a:cs typeface="Times New Roman" panose="02020603050405020304" pitchFamily="18" charset="0"/>
              </a:rPr>
              <a:t>Paths to Recovery</a:t>
            </a:r>
            <a:endParaRPr lang="en-US" dirty="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Wingdings" panose="05000000000000000000" pitchFamily="2" charset="2"/>
              <a:buChar char=""/>
              <a:tabLst>
                <a:tab pos="914400" algn="l"/>
              </a:tabLst>
            </a:pPr>
            <a:r>
              <a:rPr lang="en-US" i="1" dirty="0">
                <a:ea typeface="Calibri" panose="020F0502020204030204" pitchFamily="34" charset="0"/>
                <a:cs typeface="Times New Roman" panose="02020603050405020304" pitchFamily="18" charset="0"/>
              </a:rPr>
              <a:t>Courage to Change—One Day at a Time in Al-Anon II </a:t>
            </a:r>
            <a:r>
              <a:rPr lang="en-US" dirty="0">
                <a:ea typeface="Calibri" panose="020F0502020204030204" pitchFamily="34" charset="0"/>
                <a:cs typeface="Times New Roman" panose="02020603050405020304" pitchFamily="18" charset="0"/>
              </a:rPr>
              <a:t>(B-16)</a:t>
            </a:r>
          </a:p>
          <a:p>
            <a:pPr marL="742950" marR="0" lvl="1" indent="-285750">
              <a:lnSpc>
                <a:spcPct val="107000"/>
              </a:lnSpc>
              <a:spcBef>
                <a:spcPts val="0"/>
              </a:spcBef>
              <a:spcAft>
                <a:spcPts val="800"/>
              </a:spcAft>
              <a:buFont typeface="Wingdings" panose="05000000000000000000" pitchFamily="2" charset="2"/>
              <a:buChar char=""/>
              <a:tabLst>
                <a:tab pos="685800" algn="l"/>
              </a:tabLst>
            </a:pPr>
            <a:r>
              <a:rPr lang="en-US" i="1" dirty="0">
                <a:ea typeface="Calibri" panose="020F0502020204030204" pitchFamily="34" charset="0"/>
                <a:cs typeface="Times New Roman" panose="02020603050405020304" pitchFamily="18" charset="0"/>
              </a:rPr>
              <a:t>2018-2021 Al-Anon/</a:t>
            </a:r>
            <a:r>
              <a:rPr lang="en-US" i="1" dirty="0" err="1">
                <a:ea typeface="Calibri" panose="020F0502020204030204" pitchFamily="34" charset="0"/>
                <a:cs typeface="Times New Roman" panose="02020603050405020304" pitchFamily="18" charset="0"/>
              </a:rPr>
              <a:t>Alateen</a:t>
            </a:r>
            <a:r>
              <a:rPr lang="en-US" i="1" dirty="0">
                <a:ea typeface="Calibri" panose="020F0502020204030204" pitchFamily="34" charset="0"/>
                <a:cs typeface="Times New Roman" panose="02020603050405020304" pitchFamily="18" charset="0"/>
              </a:rPr>
              <a:t> Service Manual</a:t>
            </a:r>
            <a:r>
              <a:rPr lang="en-US" dirty="0">
                <a:ea typeface="Calibri" panose="020F0502020204030204" pitchFamily="34" charset="0"/>
                <a:cs typeface="Times New Roman" panose="02020603050405020304" pitchFamily="18" charset="0"/>
              </a:rPr>
              <a:t> version two (2)</a:t>
            </a:r>
          </a:p>
          <a:p>
            <a:pPr lvl="1"/>
            <a:r>
              <a:rPr lang="en-US" sz="1801" dirty="0">
                <a:solidFill>
                  <a:schemeClr val="accent6">
                    <a:lumMod val="60000"/>
                    <a:lumOff val="40000"/>
                  </a:schemeClr>
                </a:solidFill>
              </a:rPr>
              <a:t>(</a:t>
            </a:r>
            <a:r>
              <a:rPr lang="en-US" sz="1801" i="1" dirty="0">
                <a:solidFill>
                  <a:schemeClr val="accent6">
                    <a:lumMod val="60000"/>
                    <a:lumOff val="40000"/>
                  </a:schemeClr>
                </a:solidFill>
              </a:rPr>
              <a:t>Paths to Recovery</a:t>
            </a:r>
            <a:r>
              <a:rPr lang="en-US" sz="1801" dirty="0">
                <a:solidFill>
                  <a:schemeClr val="accent6">
                    <a:lumMod val="60000"/>
                    <a:lumOff val="40000"/>
                  </a:schemeClr>
                </a:solidFill>
              </a:rPr>
              <a:t>) </a:t>
            </a:r>
          </a:p>
        </p:txBody>
      </p:sp>
      <p:pic>
        <p:nvPicPr>
          <p:cNvPr id="2" name="Picture 1">
            <a:extLst>
              <a:ext uri="{FF2B5EF4-FFF2-40B4-BE49-F238E27FC236}">
                <a16:creationId xmlns:a16="http://schemas.microsoft.com/office/drawing/2014/main" id="{D232457F-3BDF-418E-A4C4-E434FC2D4085}"/>
              </a:ext>
            </a:extLst>
          </p:cNvPr>
          <p:cNvPicPr>
            <a:picLocks noChangeAspect="1"/>
          </p:cNvPicPr>
          <p:nvPr/>
        </p:nvPicPr>
        <p:blipFill>
          <a:blip r:embed="rId3"/>
          <a:stretch>
            <a:fillRect/>
          </a:stretch>
        </p:blipFill>
        <p:spPr>
          <a:xfrm>
            <a:off x="284785" y="2327950"/>
            <a:ext cx="2708582" cy="2202100"/>
          </a:xfrm>
          <a:prstGeom prst="rect">
            <a:avLst/>
          </a:prstGeom>
        </p:spPr>
      </p:pic>
    </p:spTree>
    <p:extLst>
      <p:ext uri="{BB962C8B-B14F-4D97-AF65-F5344CB8AC3E}">
        <p14:creationId xmlns:p14="http://schemas.microsoft.com/office/powerpoint/2010/main" val="2393347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0" y="355600"/>
            <a:ext cx="11022013" cy="6502400"/>
          </a:xfrm>
        </p:spPr>
        <p:txBody>
          <a:bodyPr>
            <a:noAutofit/>
          </a:bodyPr>
          <a:lstStyle/>
          <a:p>
            <a:pPr marL="0" indent="0">
              <a:buNone/>
            </a:pPr>
            <a:endParaRPr lang="en-US" sz="1801" dirty="0"/>
          </a:p>
          <a:p>
            <a:pPr lvl="0"/>
            <a:endParaRPr lang="en-US" sz="1801" dirty="0"/>
          </a:p>
          <a:p>
            <a:pPr marL="342900" marR="0" lvl="0" indent="-342900">
              <a:lnSpc>
                <a:spcPct val="107000"/>
              </a:lnSpc>
              <a:spcBef>
                <a:spcPts val="0"/>
              </a:spcBef>
              <a:spcAft>
                <a:spcPts val="800"/>
              </a:spcAft>
              <a:buClrTx/>
              <a:buSzPct val="100000"/>
              <a:buFont typeface="+mj-lt"/>
              <a:buAutoNum type="arabicPeriod" startAt="9"/>
              <a:tabLst>
                <a:tab pos="228600" algn="l"/>
              </a:tabLst>
            </a:pPr>
            <a:r>
              <a:rPr lang="en-US" sz="1800" dirty="0">
                <a:ea typeface="Calibri" panose="020F0502020204030204" pitchFamily="34" charset="0"/>
                <a:cs typeface="Times New Roman" panose="02020603050405020304" pitchFamily="18" charset="0"/>
              </a:rPr>
              <a:t>In regard to Concept Eight, in which piece of CAL does it state: “In my family I was the ‘executive committee,’ meaning much of the routine household management fell to me. No one consciously delegated it to me; it just seemed to be mine by default… It wasn’t long before taking on others’ responsibilities became a habit for me, a habit I carried into my adult life.”</a:t>
            </a:r>
          </a:p>
          <a:p>
            <a:pPr marL="742950" marR="0" lvl="1" indent="-285750">
              <a:lnSpc>
                <a:spcPct val="107000"/>
              </a:lnSpc>
              <a:spcBef>
                <a:spcPts val="0"/>
              </a:spcBef>
              <a:spcAft>
                <a:spcPts val="800"/>
              </a:spcAft>
              <a:buFont typeface="Wingdings" panose="05000000000000000000" pitchFamily="2" charset="2"/>
              <a:buChar char=""/>
              <a:tabLst>
                <a:tab pos="914400" algn="l"/>
              </a:tabLst>
            </a:pPr>
            <a:r>
              <a:rPr lang="en-US" sz="1800" i="1" dirty="0">
                <a:ea typeface="Calibri" panose="020F0502020204030204" pitchFamily="34" charset="0"/>
                <a:cs typeface="Times New Roman" panose="02020603050405020304" pitchFamily="18" charset="0"/>
              </a:rPr>
              <a:t>Paths to Recovery</a:t>
            </a:r>
            <a:endParaRPr lang="en-US" sz="1800" dirty="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Wingdings" panose="05000000000000000000" pitchFamily="2" charset="2"/>
              <a:buChar char=""/>
              <a:tabLst>
                <a:tab pos="914400" algn="l"/>
              </a:tabLst>
            </a:pPr>
            <a:r>
              <a:rPr lang="en-US" sz="1800" i="1" dirty="0">
                <a:ea typeface="Calibri" panose="020F0502020204030204" pitchFamily="34" charset="0"/>
                <a:cs typeface="Times New Roman" panose="02020603050405020304" pitchFamily="18" charset="0"/>
              </a:rPr>
              <a:t>Many Voices, One Journey</a:t>
            </a:r>
            <a:endParaRPr lang="en-US" sz="1800" dirty="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Wingdings" panose="05000000000000000000" pitchFamily="2" charset="2"/>
              <a:buChar char=""/>
              <a:tabLst>
                <a:tab pos="914400" algn="l"/>
              </a:tabLst>
            </a:pPr>
            <a:r>
              <a:rPr lang="en-US" sz="1800" i="1" dirty="0">
                <a:ea typeface="Calibri" panose="020F0502020204030204" pitchFamily="34" charset="0"/>
                <a:cs typeface="Times New Roman" panose="02020603050405020304" pitchFamily="18" charset="0"/>
              </a:rPr>
              <a:t>Hope for Today</a:t>
            </a:r>
            <a:endParaRPr lang="en-US" sz="1800" dirty="0">
              <a:ea typeface="Calibri" panose="020F0502020204030204" pitchFamily="34" charset="0"/>
              <a:cs typeface="Times New Roman" panose="02020603050405020304" pitchFamily="18" charset="0"/>
            </a:endParaRPr>
          </a:p>
          <a:p>
            <a:pPr marL="393198" lvl="1" indent="0">
              <a:buNone/>
            </a:pPr>
            <a:r>
              <a:rPr lang="en-US" sz="1801" dirty="0">
                <a:solidFill>
                  <a:schemeClr val="accent6">
                    <a:lumMod val="60000"/>
                    <a:lumOff val="40000"/>
                  </a:schemeClr>
                </a:solidFill>
              </a:rPr>
              <a:t>(</a:t>
            </a:r>
            <a:r>
              <a:rPr lang="en-US" sz="1801" i="1" dirty="0">
                <a:solidFill>
                  <a:schemeClr val="accent6">
                    <a:lumMod val="60000"/>
                    <a:lumOff val="40000"/>
                  </a:schemeClr>
                </a:solidFill>
              </a:rPr>
              <a:t>Paths to Recovery</a:t>
            </a:r>
            <a:r>
              <a:rPr lang="en-US" sz="1801" dirty="0">
                <a:solidFill>
                  <a:schemeClr val="accent6">
                    <a:lumMod val="60000"/>
                    <a:lumOff val="40000"/>
                  </a:schemeClr>
                </a:solidFill>
              </a:rPr>
              <a:t>)</a:t>
            </a:r>
          </a:p>
          <a:p>
            <a:pPr marL="342900" marR="0" lvl="0" indent="-342900">
              <a:lnSpc>
                <a:spcPct val="107000"/>
              </a:lnSpc>
              <a:spcBef>
                <a:spcPts val="0"/>
              </a:spcBef>
              <a:spcAft>
                <a:spcPts val="800"/>
              </a:spcAft>
              <a:buClrTx/>
              <a:buSzPct val="100000"/>
              <a:buFont typeface="+mj-lt"/>
              <a:buAutoNum type="arabicPeriod" startAt="10"/>
              <a:tabLst>
                <a:tab pos="228600" algn="l"/>
              </a:tabLst>
            </a:pPr>
            <a:r>
              <a:rPr lang="en-US" sz="1800" dirty="0">
                <a:ea typeface="Calibri" panose="020F0502020204030204" pitchFamily="34" charset="0"/>
                <a:cs typeface="Times New Roman" panose="02020603050405020304" pitchFamily="18" charset="0"/>
              </a:rPr>
              <a:t>In regard to Concept Nine, in which piece of CAL does it state:</a:t>
            </a:r>
            <a:br>
              <a:rPr lang="en-US" sz="1800" dirty="0">
                <a:ea typeface="Calibri" panose="020F0502020204030204" pitchFamily="34" charset="0"/>
                <a:cs typeface="Times New Roman" panose="02020603050405020304" pitchFamily="18" charset="0"/>
              </a:rPr>
            </a:br>
            <a:r>
              <a:rPr lang="en-US" sz="1800" dirty="0">
                <a:ea typeface="Calibri" panose="020F0502020204030204" pitchFamily="34" charset="0"/>
                <a:cs typeface="Times New Roman" panose="02020603050405020304" pitchFamily="18" charset="0"/>
              </a:rPr>
              <a:t>“As the GRs meet in their assemblies to name a Delegate, an even greater degree of care and dedication will be required. Personal ambitions must be set aside, antagonisms and controversy forgotten. ‘Who are the best qualified people we can name?’ should be the sole thought.”</a:t>
            </a:r>
          </a:p>
          <a:p>
            <a:pPr marL="742950" marR="0" lvl="1" indent="-285750">
              <a:lnSpc>
                <a:spcPct val="107000"/>
              </a:lnSpc>
              <a:spcBef>
                <a:spcPts val="0"/>
              </a:spcBef>
              <a:spcAft>
                <a:spcPts val="800"/>
              </a:spcAft>
              <a:buFont typeface="Wingdings" panose="05000000000000000000" pitchFamily="2" charset="2"/>
              <a:buChar char=""/>
              <a:tabLst>
                <a:tab pos="685800" algn="l"/>
              </a:tabLst>
            </a:pPr>
            <a:r>
              <a:rPr lang="en-US" sz="1800" i="1" dirty="0">
                <a:ea typeface="Calibri" panose="020F0502020204030204" pitchFamily="34" charset="0"/>
                <a:cs typeface="Times New Roman" panose="02020603050405020304" pitchFamily="18" charset="0"/>
              </a:rPr>
              <a:t>Reaching for Personal Freedom</a:t>
            </a:r>
            <a:endParaRPr lang="en-US" sz="1800" dirty="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Wingdings" panose="05000000000000000000" pitchFamily="2" charset="2"/>
              <a:buChar char=""/>
              <a:tabLst>
                <a:tab pos="685800" algn="l"/>
              </a:tabLst>
            </a:pPr>
            <a:r>
              <a:rPr lang="en-US" sz="1800" i="1" dirty="0">
                <a:ea typeface="Calibri" panose="020F0502020204030204" pitchFamily="34" charset="0"/>
                <a:cs typeface="Times New Roman" panose="02020603050405020304" pitchFamily="18" charset="0"/>
              </a:rPr>
              <a:t>2018-2021 Al-Anon/</a:t>
            </a:r>
            <a:r>
              <a:rPr lang="en-US" sz="1800" i="1" dirty="0" err="1">
                <a:ea typeface="Calibri" panose="020F0502020204030204" pitchFamily="34" charset="0"/>
                <a:cs typeface="Times New Roman" panose="02020603050405020304" pitchFamily="18" charset="0"/>
              </a:rPr>
              <a:t>Alateen</a:t>
            </a:r>
            <a:r>
              <a:rPr lang="en-US" sz="1800" i="1" dirty="0">
                <a:ea typeface="Calibri" panose="020F0502020204030204" pitchFamily="34" charset="0"/>
                <a:cs typeface="Times New Roman" panose="02020603050405020304" pitchFamily="18" charset="0"/>
              </a:rPr>
              <a:t> Service Manual</a:t>
            </a:r>
            <a:r>
              <a:rPr lang="en-US" sz="1800" dirty="0">
                <a:ea typeface="Calibri" panose="020F0502020204030204" pitchFamily="34" charset="0"/>
                <a:cs typeface="Times New Roman" panose="02020603050405020304" pitchFamily="18" charset="0"/>
              </a:rPr>
              <a:t> version two (2)</a:t>
            </a:r>
          </a:p>
          <a:p>
            <a:pPr marL="742950" marR="0" lvl="1" indent="-285750">
              <a:lnSpc>
                <a:spcPct val="107000"/>
              </a:lnSpc>
              <a:spcBef>
                <a:spcPts val="0"/>
              </a:spcBef>
              <a:spcAft>
                <a:spcPts val="800"/>
              </a:spcAft>
              <a:buFont typeface="Wingdings" panose="05000000000000000000" pitchFamily="2" charset="2"/>
              <a:buChar char=""/>
              <a:tabLst>
                <a:tab pos="685800" algn="l"/>
              </a:tabLst>
            </a:pPr>
            <a:r>
              <a:rPr lang="en-US" sz="1800" i="1" dirty="0">
                <a:ea typeface="Calibri" panose="020F0502020204030204" pitchFamily="34" charset="0"/>
                <a:cs typeface="Times New Roman" panose="02020603050405020304" pitchFamily="18" charset="0"/>
              </a:rPr>
              <a:t>One Day at a Time in Al-Anon </a:t>
            </a:r>
            <a:r>
              <a:rPr lang="en-US" sz="1800" dirty="0">
                <a:ea typeface="Calibri" panose="020F0502020204030204" pitchFamily="34" charset="0"/>
                <a:cs typeface="Times New Roman" panose="02020603050405020304" pitchFamily="18" charset="0"/>
              </a:rPr>
              <a:t>(B-14)</a:t>
            </a:r>
          </a:p>
          <a:p>
            <a:pPr marL="393198" lvl="1" indent="0">
              <a:buNone/>
            </a:pPr>
            <a:r>
              <a:rPr lang="en-US" sz="1801" dirty="0">
                <a:solidFill>
                  <a:schemeClr val="accent6">
                    <a:lumMod val="60000"/>
                    <a:lumOff val="40000"/>
                  </a:schemeClr>
                </a:solidFill>
              </a:rPr>
              <a:t>(</a:t>
            </a:r>
            <a:r>
              <a:rPr lang="en-US" sz="1801" i="1" dirty="0">
                <a:solidFill>
                  <a:schemeClr val="accent6">
                    <a:lumMod val="60000"/>
                    <a:lumOff val="40000"/>
                  </a:schemeClr>
                </a:solidFill>
              </a:rPr>
              <a:t>2018-2021 Al-Anon/</a:t>
            </a:r>
            <a:r>
              <a:rPr lang="en-US" sz="1801" i="1" dirty="0" err="1">
                <a:solidFill>
                  <a:schemeClr val="accent6">
                    <a:lumMod val="60000"/>
                    <a:lumOff val="40000"/>
                  </a:schemeClr>
                </a:solidFill>
              </a:rPr>
              <a:t>Alateen</a:t>
            </a:r>
            <a:r>
              <a:rPr lang="en-US" sz="1801" i="1" dirty="0">
                <a:solidFill>
                  <a:schemeClr val="accent6">
                    <a:lumMod val="60000"/>
                    <a:lumOff val="40000"/>
                  </a:schemeClr>
                </a:solidFill>
              </a:rPr>
              <a:t> Service Manual </a:t>
            </a:r>
            <a:r>
              <a:rPr lang="en-US" sz="1801" dirty="0">
                <a:solidFill>
                  <a:schemeClr val="accent6">
                    <a:lumMod val="60000"/>
                    <a:lumOff val="40000"/>
                  </a:schemeClr>
                </a:solidFill>
              </a:rPr>
              <a:t>version two (2))</a:t>
            </a:r>
          </a:p>
        </p:txBody>
      </p:sp>
      <p:pic>
        <p:nvPicPr>
          <p:cNvPr id="6" name="Picture 5">
            <a:extLst>
              <a:ext uri="{FF2B5EF4-FFF2-40B4-BE49-F238E27FC236}">
                <a16:creationId xmlns:a16="http://schemas.microsoft.com/office/drawing/2014/main" id="{E4CDCCCD-2280-44FC-BF84-19B6F2DD4E1C}"/>
              </a:ext>
            </a:extLst>
          </p:cNvPr>
          <p:cNvPicPr>
            <a:picLocks noChangeAspect="1"/>
          </p:cNvPicPr>
          <p:nvPr/>
        </p:nvPicPr>
        <p:blipFill>
          <a:blip r:embed="rId3"/>
          <a:stretch>
            <a:fillRect/>
          </a:stretch>
        </p:blipFill>
        <p:spPr>
          <a:xfrm>
            <a:off x="9861273" y="2181913"/>
            <a:ext cx="2067492" cy="1679332"/>
          </a:xfrm>
          <a:prstGeom prst="rect">
            <a:avLst/>
          </a:prstGeom>
        </p:spPr>
      </p:pic>
    </p:spTree>
    <p:extLst>
      <p:ext uri="{BB962C8B-B14F-4D97-AF65-F5344CB8AC3E}">
        <p14:creationId xmlns:p14="http://schemas.microsoft.com/office/powerpoint/2010/main" val="111074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esentation on brainstorming">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a:bodyPr rtlCol="0" anchor="ctr"/>
      <a:lstStyle>
        <a:defPPr algn="ctr">
          <a:defRPr/>
        </a:defPPr>
      </a:lstStyle>
      <a:style>
        <a:lnRef idx="1">
          <a:schemeClr val="accent3"/>
        </a:lnRef>
        <a:fillRef idx="2">
          <a:schemeClr val="accent3"/>
        </a:fillRef>
        <a:effectRef idx="1">
          <a:schemeClr val="accent3"/>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Business brainstorming presentation.potx" id="{DE77CA07-3D7A-4CF2-AF02-587F794CB3CB}" vid="{13C2A94F-C0A1-4622-B71C-29A3B00D5E0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6558EB019C6504AB349B9E5029023E4" ma:contentTypeVersion="11" ma:contentTypeDescription="Create a new document." ma:contentTypeScope="" ma:versionID="ba482924be2383d6f496a9812e2158a2">
  <xsd:schema xmlns:xsd="http://www.w3.org/2001/XMLSchema" xmlns:xs="http://www.w3.org/2001/XMLSchema" xmlns:p="http://schemas.microsoft.com/office/2006/metadata/properties" xmlns:ns2="23c28a77-47bc-4747-bf5f-08e97e74847d" xmlns:ns3="797573c1-837d-421d-8005-36cbbb19995d" targetNamespace="http://schemas.microsoft.com/office/2006/metadata/properties" ma:root="true" ma:fieldsID="1606ad263cd4195e742b205b46960d65" ns2:_="" ns3:_="">
    <xsd:import namespace="23c28a77-47bc-4747-bf5f-08e97e74847d"/>
    <xsd:import namespace="797573c1-837d-421d-8005-36cbbb19995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AutoKeyPoints" minOccurs="0"/>
                <xsd:element ref="ns2:MediaServiceKeyPoint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c28a77-47bc-4747-bf5f-08e97e74847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97573c1-837d-421d-8005-36cbbb19995d"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F36568C-75EA-4586-9E51-4B849936AB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3c28a77-47bc-4747-bf5f-08e97e74847d"/>
    <ds:schemaRef ds:uri="797573c1-837d-421d-8005-36cbbb19995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D3A261B-1881-4397-9105-2B0F6E49FB59}">
  <ds:schemaRefs>
    <ds:schemaRef ds:uri="http://schemas.microsoft.com/sharepoint/v3/contenttype/forms"/>
  </ds:schemaRefs>
</ds:datastoreItem>
</file>

<file path=customXml/itemProps3.xml><?xml version="1.0" encoding="utf-8"?>
<ds:datastoreItem xmlns:ds="http://schemas.openxmlformats.org/officeDocument/2006/customXml" ds:itemID="{098F20E3-EDB8-4B23-97B7-D08704F742D9}">
  <ds:schemaRefs>
    <ds:schemaRef ds:uri="797573c1-837d-421d-8005-36cbbb19995d"/>
    <ds:schemaRef ds:uri="http://schemas.microsoft.com/office/2006/documentManagement/types"/>
    <ds:schemaRef ds:uri="http://purl.org/dc/dcmitype/"/>
    <ds:schemaRef ds:uri="http://schemas.microsoft.com/office/2006/metadata/properties"/>
    <ds:schemaRef ds:uri="http://purl.org/dc/elements/1.1/"/>
    <ds:schemaRef ds:uri="http://purl.org/dc/terms/"/>
    <ds:schemaRef ds:uri="http://www.w3.org/XML/1998/namespace"/>
    <ds:schemaRef ds:uri="http://schemas.microsoft.com/office/infopath/2007/PartnerControls"/>
    <ds:schemaRef ds:uri="http://schemas.openxmlformats.org/package/2006/metadata/core-properties"/>
    <ds:schemaRef ds:uri="23c28a77-47bc-4747-bf5f-08e97e74847d"/>
  </ds:schemaRefs>
</ds:datastoreItem>
</file>

<file path=docProps/app.xml><?xml version="1.0" encoding="utf-8"?>
<Properties xmlns="http://schemas.openxmlformats.org/officeDocument/2006/extended-properties" xmlns:vt="http://schemas.openxmlformats.org/officeDocument/2006/docPropsVTypes">
  <Template/>
  <TotalTime>235</TotalTime>
  <Words>2547</Words>
  <Application>Microsoft Office PowerPoint</Application>
  <PresentationFormat>Widescreen</PresentationFormat>
  <Paragraphs>205</Paragraphs>
  <Slides>19</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Century Gothic</vt:lpstr>
      <vt:lpstr>Palatino Linotype</vt:lpstr>
      <vt:lpstr>Wingdings</vt:lpstr>
      <vt:lpstr>Wingdings 2</vt:lpstr>
      <vt:lpstr>Presentation on brainstorming</vt:lpstr>
      <vt:lpstr>Cooking with the Concepts</vt:lpstr>
      <vt:lpstr>Concept Scavenger Hunts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Multiple Choice Scavenger Hunt  The Spice Cake: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Cooking with the Concepts</dc:title>
  <dc:creator>Patti Pinto</dc:creator>
  <cp:lastModifiedBy>Elisa Paul</cp:lastModifiedBy>
  <cp:revision>8</cp:revision>
  <dcterms:created xsi:type="dcterms:W3CDTF">2020-10-30T20:00:31Z</dcterms:created>
  <dcterms:modified xsi:type="dcterms:W3CDTF">2021-09-11T18:47:13Z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0x01010086558EB019C6504AB349B9E5029023E4</vt:lpwstr>
  </property>
  <property fmtid="{D5CDD505-2E9C-101B-9397-08002B2CF9AE}" pid="3" name="Order">
    <vt:r8>74069100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